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5A4BE-4F4E-441C-AD58-F0B044312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80819-A744-4CD2-9250-0ABE6A37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C217D-CD54-419D-B87C-6C7FB6B42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6E697-BFEB-45A9-9947-B33328B43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87635-2739-4A5E-9033-5D9282A7A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6C570-99CF-4DD9-9E74-ACE0D455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3AFD07-BEC8-4B84-9868-B974EEFE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DEF72-30A5-43D2-93A4-65EB9D626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7345A-80BC-4618-8F3E-92CEEFD8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82A94-5C8F-493B-93F7-5E45685E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F5E2A-16D8-42F2-B1BC-081ED94D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1120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安全培训背景图片\n## 1.消防安全培训的重要性及目的\n### 1.1消防安全培训对于提高员工安全意识的重要性\n### 1.2消防安全培训对于预防火灾事故的作用\n### 1.3消防安全培训对于保护企业财产和员工生命安全的目的\n## 2.消防安全培训的基本内容和方法\n### 2.1消防安全理论知识的学习与实践\n### 2.2火灾预防和应急处理措施的了解与掌握\n### 2.3消防器材的使用与维护\n## 3.消防安全培训中的案例分析\n### 3.1火灾事故的原因分析与预防措施\n### 3.2消防安全培训中的成功案例分享\n### 3.3火灾事故教训与消防安全培训的改进\n## 4.消防安全培训的组织与管理\n### 4.1消防安全培训的计划与安排\n### 4.2消防安全培训的实施与监控\n### 4.3消防安全培训的效果评估与持续改进\n## 5.消防安全培训的未来发展趋势\n### 5.1消防安全培训的信息化与技术化\n### 5.2消防安全培训的个性化与差异化\n### 5.3消防安全培训的全球化与本土化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消防安全培训背景图片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消防安全培训的重要性及目的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让员工了解火灾的成因和危害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让员工认识到消防安全的重要性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让员工掌握火灾预防和应急处理措施</a:t>
                </a:r>
                <a:endParaRPr/>
              </a:p>
            </p:txBody>
          </p:sp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提高员工对火灾风险的认知</a:t>
                </a:r>
                <a:endParaRPr/>
              </a:p>
            </p:txBody>
          </p:sp>
        </p:grpSp>
        <p:grpSp>
          <p:nvGrpSpPr>
            <p:cNvPr id="17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遵守消防安全规章制度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定期检查消防设施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及时发现和处理火灾隐患</a:t>
                </a:r>
                <a:endParaRPr/>
              </a:p>
            </p:txBody>
          </p:sp>
          <p:sp>
            <p:nvSpPr>
              <p:cNvPr id="17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培养员工良好的消防安全习惯</a:t>
                </a:r>
                <a:endParaRPr/>
              </a:p>
            </p:txBody>
          </p:sp>
          <p:sp>
            <p:nvSpPr>
              <p:cNvPr id="17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掌握火场逃生的方法和技巧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学会使用消防器材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了解火场应急疏散的程序和路线</a:t>
                </a:r>
                <a:endParaRPr/>
              </a:p>
            </p:txBody>
          </p:sp>
          <p:sp>
            <p:nvSpPr>
              <p:cNvPr id="18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提高员工在火灾事故中的自救能力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消防安全培训对于提高员工安全意识的重要性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通过培训提高员工的消防安全意识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减少火灾隐患的存在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提高火灾事故的发现和处理能力</a:t>
                </a:r>
                <a:endParaRPr/>
              </a:p>
            </p:txBody>
          </p:sp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降低火灾事故的发生概率</a:t>
                </a:r>
                <a:endParaRPr/>
              </a:p>
            </p:txBody>
          </p:sp>
        </p:grpSp>
        <p:grpSp>
          <p:nvGrpSpPr>
            <p:cNvPr id="18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预防火灾事故的发生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降低火灾事故的蔓延速度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提高火灾事故救援的效率</a:t>
                </a:r>
                <a:endParaRPr/>
              </a:p>
            </p:txBody>
          </p:sp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减少火灾事故造成的损失</a:t>
                </a:r>
                <a:endParaRPr/>
              </a:p>
            </p:txBody>
          </p:sp>
        </p:grpSp>
        <p:grpSp>
          <p:nvGrpSpPr>
            <p:cNvPr id="19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树立企业的良好形象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提高企业的可持续发展能力</a:t>
                </a:r>
                <a:endParaRPr/>
              </a:p>
            </p:txBody>
          </p:sp>
          <p:sp>
            <p:nvSpPr>
              <p:cNvPr id="1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提高企业的社会责任感</a:t>
                </a:r>
                <a:endParaRPr/>
              </a:p>
            </p:txBody>
          </p:sp>
        </p:grpSp>
      </p:grpSp>
      <p:pic>
        <p:nvPicPr>
          <p:cNvPr id="19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消防安全培训对于预防火灾事故的作用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保护企业财产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预防火灾事故的发生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降低火灾事故对企业财产的破坏程度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提高企业财产的火灾安全性能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保护员工生命安全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提高员工的消防安全意识和自救能力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减少火灾事故对员工身体的伤害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保障员工在火灾事故中的生命安全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提高企业的生产效率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减少火灾事故对生产的影响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提高生产过程中的消防安全水平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保障企业的正常生产经营活动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消防安全培训对于保护企业财产和员工生命安全的目的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消防安全培训的基本内容和方法</a:t>
            </a:r>
            <a:endParaRPr/>
          </a:p>
        </p:txBody>
      </p:sp>
      <p:sp>
        <p:nvSpPr>
          <p:cNvPr id="22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消防安全理论知识的学习与实践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学习消防安全法律法规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了解消防安全法律法规的基本原则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掌握消防安全法律法规的具体要求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学会运用消防安全法律法规维护企业利益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学习消防安全基本知识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了解火灾的成因和危害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掌握火灾预防和应急处理措施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了解消防器材的种类和使用方法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开展消防安全实践活动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参加消防安全演练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参观消防教育基地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开展消防安全知识竞赛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学习火灾预防措施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了解火灾隐患的识别方法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掌握火灾预防的技巧和措施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学会制定火灾预防计划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学习火灾应急处理措施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了解火灾报警的方法和程序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掌握火灾应急疏散的技巧和路线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学会火灾应急处理的现场指挥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开展火灾应急演练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模拟火灾事故的场景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演练火灾预防和应急处理措施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提高员工的火灾应急处理能力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火灾预防和应急处理措施的了解与掌握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学习消防器材的种类和使用方法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了解消防器材的种类和性能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掌握消防器材的使用方法和注意事项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学会选择合适的消防器材进行灭火和救援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学习消防器材的维护方法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了解消防器材的维护要求和周期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掌握消防器材的维护方法和技巧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保证消防器材的性能和有效性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开展消防器材实际操作训练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使用消防器材进行灭火和救援演练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提高员工的消防器材操作技能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保障员工在火灾事故中的生命安全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消防器材的使用与维护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消防安全培训中的案例分析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分析火灾事故的原因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了解火灾事故的发生经过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分析火灾事故的原因和教训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提高员工的火灾防范意识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制定火灾预防措施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针对火灾事故的原因制定预防措施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提高员工的火灾预防能力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保障企业的消防安全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开展火灾事故案例分析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分享火灾事故的案例和经验教训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提高员工的消防安全意识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预防火灾事故的发生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火灾事故的原因分析与预防措施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https://d.book118.com/697111120061006044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消防安全培训背景图片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2024-09-18T19:56:21.865</cp:lastPrinted>
  <dcterms:created xsi:type="dcterms:W3CDTF">2024-09-18T11:56:21Z</dcterms:created>
  <dcterms:modified xsi:type="dcterms:W3CDTF">2024-09-18T11:56:23Z</dcterms:modified>
</cp:coreProperties>
</file>