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CA35679-99E0-49FE-8293-D66DBB782E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01783-8047-4532-B6DE-365F148C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C1270-8522-4724-A95D-CF6073D4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037E9-3B32-4AD0-8CD9-A0D842BC7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A34BC-B3B9-43EC-A9EF-E989AA8A0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A250A-9F42-40A3-9552-8B9FE27F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F79F6-A57D-4FD9-9A17-32DFCC0CB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0BC55-8CBA-4104-8F55-46B6FE72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12A5F-B1BB-4F21-908B-4E1A7E564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CD7A8-3CF0-496A-9EC7-3164CD46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06036-8109-437A-9006-13212F718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2420C-3EE1-4EC1-B0AC-97803999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B020D2B-BD51-4B02-81B2-393CE4D0C7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2FEC966-A3EB-47D2-935F-C97AD17B3D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2004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中小企业发展战略规划书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4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环境分析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战略定位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https://d.book118.com/697112004043006054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中小企业发展战略规划书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2024-09-28T12:20:30.154</cp:lastPrinted>
  <dcterms:created xsi:type="dcterms:W3CDTF">2024-09-28T04:20:30Z</dcterms:created>
  <dcterms:modified xsi:type="dcterms:W3CDTF">2024-09-28T04:20:32Z</dcterms:modified>
</cp:coreProperties>
</file>