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68C4A2A-1033-4ADA-8AE7-ABAC6BE5F9A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158898-6893-488E-95F7-D30B2923A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4C088B-4C8D-4F68-9765-9A1A51FCC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9F6591-FBC5-4154-A230-884D722B6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7519C3-1EF5-40EE-9727-AFE6F69C1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403B82-D1FE-4620-8FB4-A8511EAE8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C5CDF1-ABD3-417B-B304-66024C61D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E9E5B9-A37B-41C7-BD9A-2DFD79357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4E49FC-FF1B-43E2-BCA2-FA3A584A3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025D20-61D3-4D9D-A611-2B2AC41C5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A1ABEF-498D-4269-8341-4B3F64513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15EB2F-EEE4-4977-B093-3107117BE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159B3A4-E4C3-4533-ABC3-543EA49AB5D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93E3D87-61D1-478E-BE60-46158ECD5CE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11201104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中小企业安全生产策略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064040" y="4151520"/>
            <a:ext cx="4063680" cy="1081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DADA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企业安全生产策略概述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中小企业安全生产的风险分析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安全生产文化建设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设备维护与安全管理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人员培训与安全意识提升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结语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企业安全生产策略概述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https://d.book118.com/697112011043006054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中小企业安全生产策略</vt:lpstr>
      <vt:lpstr>目录</vt:lpstr>
      <vt:lpstr>第1章 企业安全生产策略概述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2024-09-28T12:20:30.853</cp:lastPrinted>
  <dcterms:created xsi:type="dcterms:W3CDTF">2024-09-28T04:20:30Z</dcterms:created>
  <dcterms:modified xsi:type="dcterms:W3CDTF">2024-09-28T04:20:32Z</dcterms:modified>
</cp:coreProperties>
</file>