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2E343F-A8DA-4B60-A52F-22665E19FF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53F61E-F85C-4504-9903-0AB46243E7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2E2510-958A-42B4-8A4E-4A54A3ADB1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6F1BE6-DC82-40DB-8AEF-7861A42271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2E5199-E8B5-4F90-AAAB-931774E265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804B2C-FE3E-49F1-A738-DAC0DB822C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460661-69D9-409A-B81D-72FDE93CEE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51EDC8-ACCA-4F4D-A8E6-D3B7533F9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655725-60EE-4CBC-B81A-73965EE318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03ADAA-C9E7-4EAD-BF5B-451728506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045A7F-98F1-4128-AC53-1ED946762E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711215311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腰椎护理ppt课件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腰椎护理概述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腰椎问题的预防与日常保健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腰椎问题的诊断与治疗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腰椎护理的康复与锻炼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腰椎护理的案例分享与经验交流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腰椎护理概述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腰椎的主要功能包括维持身体姿势、吸收冲击、传递力量以及参与运动。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腰椎由多个椎骨组成，椎骨之间有椎间盘和关节突等结构，这些结构共同协作以实现腰椎的功能。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13618" r="13618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19078" b="19078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23326" b="23326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腰椎是脊柱的重要组成部分，支撑着上半身重量，并参与身体的各种活动。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腰椎的生理结构和功能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6752" b="16752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4491" r="2449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腰痛是最常见的腰椎问题，原因包括腰椎间盘退变、腰椎关节突关节病变、肌肉劳损等。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腰痛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由于腰椎间盘退变或外力作用，导致腰椎间盘膨出或突出，压迫神经根或脊髓。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腰椎间盘突出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由于腰椎骨质增生或黄韧带肥厚等原因，导致腰椎管容积减小，压迫神经根或脊髓。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腰椎管狭窄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由于腰椎椎体间的关节突关节病变或骨折等原因，导致腰椎椎体间相对滑移，影响腰椎的稳定性。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腰椎滑脱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腰椎常见问题及原因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通过正确的腰椎护理，可以预防腰痛等腰椎问题的发生。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预防腰痛等腰椎问题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缓解腰痛等症状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避免腰椎问题恶化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对于已经出现腰痛等症状的患者，正确的腰椎护理可以缓解症状，减轻痛苦。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通过有效的腰椎护理，可以改善生活质量，使患者能够更好地参与日常生活和工作。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正确的腰椎护理可以避免腰椎问题进一步恶化，保护脊柱的正常功能。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腰椎护理的重要性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腰椎问题的预防与日常保健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522" r="3352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8786" r="3878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732" r="1273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保持坐姿端正，腰部与靠背贴合，双脚平放在地面上。避免长时间维持同一姿势，适时起身活动。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坐姿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保持直立，重心稳定，双脚与肩同宽。避免长时间站立，可适时进行小幅度腰部伸展活动。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站姿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正确的坐姿与站姿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游泳是一项全身运动，有助于增强腰背肌肉力量，减轻腰椎负担。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6458" b="164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瑜伽中的一些动作如前屈、后仰等可以拉伸腰部肌肉，提高柔韧性。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瑜伽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太极拳的动作缓慢流畅，有助于调节呼吸，放松身心，缓解腰部压力。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太极拳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合理的运动与锻炼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床垫应软硬适中，能够贴合身体曲线，提供良好的支撑。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选择合适的床垫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枕头的高度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侧卧或仰卧时，可在膝盖之间夹一个枕头，减轻腰部压力。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枕头的高度应适中，避免过高或过低，以免增加腰椎负担。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睡眠与腰椎的关系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6200" b="1620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956" b="2895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日常生活中的腰椎保护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避免长时间维持同一姿势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长时间维持同一姿势会增加腰椎负担，适时起身活动，变换姿势。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控制体重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过重会增加腰椎负担，保持合理体重有助于减轻腰椎压力。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注意腰部保暖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避免腰部受到寒冷刺激，注意保暖，可进行热敷或按摩促进血液循环。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腰椎问题的诊断与治疗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https://d.book118.com/697112153113006031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2024-09-03T21:56:23.975</cp:lastPrinted>
  <dcterms:created xsi:type="dcterms:W3CDTF">2024-09-03T13:56:23Z</dcterms:created>
  <dcterms:modified xsi:type="dcterms:W3CDTF">2024-09-03T13:56:26Z</dcterms:modified>
</cp:coreProperties>
</file>