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A4B336-E6E4-48BD-BCC7-8C8528D49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DA2E1D-9B70-4D7A-A060-8367CF26F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9D607-F951-4307-BE74-D83CC7424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105032-7798-47A5-BF65-DCB19F122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0A5114-F0A4-4171-B80A-9AF258179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8054E3-A487-4D23-B4CA-EBE457E4A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C1B389-7A5E-4E97-A642-B65D7BBFC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BF8221-B3A4-4EBB-876F-B1130985F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23A86D-2DF3-4BAC-8682-D3E05ED40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36757E-0A84-43C8-BB46-F12D2A5F9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7C5221-CC2D-4D91-A151-D14459015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711316304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心理危机评估在心理疾病治疗中的应用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心理危机评估在心理疾病治疗中的应用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心理危机评估的方法与工具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心理危机评估的实践与案例分析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心理危机评估的挑战与解决方案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心理健康问题日益严重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随着社会压力的增加，越来越多的人面临心理健康问题，心理危机评估成为重要环节。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心理危机评估的作用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心理危机评估能够及时发现和处理心理危机，防止病情恶化，提高治疗效果。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适应医疗模式的转变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当前医疗模式正逐渐从生物医学模式向生物-心理-社会医学模式转变，心理危机评估在其中扮演重要角色。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心理危机评估的定义和分类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阐述心理危机评估的概念、分类及不同类型的特点。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心理危机评估的流程和方法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详细介绍心理危机评估的步骤、方法和工具，包括观察、访谈、心理测验等。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心理危机评估在心理疾病治疗中的应用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分析心理危机评估在抑郁症、焦虑症、精神分裂症等心理疾病治疗中的应用及效果。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心理危机评估的挑战和未来发展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探讨当前心理危机评估面临的挑战，如评估标准不统一、专业人员缺乏等，以及未来发展趋势和前景。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心理危机评估是一种系统性的方法，用于识别、评估和管理个体在心理危机状态下的风险和保护因素，以预防自杀、自伤和其他危险行为。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心理危机评估具有快速、准确、全面和个性化的特点，旨在及时发现和处理心理危机，降低患者的危险性和提高治疗效果。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提高治疗效果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心理危机评估可以帮助医生更好地了解患者的病情和需求，制定个性化的治疗方案，提高治疗效果和患者的满意度。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促进患者康复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通过心理危机评估，可以识别患者的心理问题和压力源，提供相应的心理支持和干预措施，促进患者的康复和心理健康。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预防自杀和自伤行为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通过心理危机评估，可以及时发现和处理患者的自杀和自伤意念，采取必要的干预措施，降低患者的自杀和自伤风险。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心理危机评估起源于20世纪初的精神医学领域，随着心理学和精神医学的发展而不断完善。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心理健康意识的提高和心理卫生服务的普及，心理危机评估在临床心理学、精神医学、护理学等领域得到了广泛应用和推广。同时，随着科技的进步和大数据技术的应用，心理危机评估的方法和工具也在不断发展和创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心理危机评估在心理疾病治疗中的应用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评估病情严重程度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通过心理危机评估，医生可以了解抑郁症患者的症状严重程度，从而制定个性化的治疗方案。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监测治疗反应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心理危机评估可以定期监测抑郁症患者对治疗的反应，及时调整治疗方案，提高治疗效果。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评估自杀风险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心理危机评估可以识别抑郁症患者的自杀意念和计划，帮助医生及时采取干预措施，降低患者自杀风险。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抑郁症治疗中的应用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42" r="1004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心理危机评估可以帮助医生了解焦虑症患者的焦虑程度，为后续治疗提供重要参考。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评估焦虑程度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焦虑症患者常常伴有其他心理问题，如抑郁、睡眠障碍等，心理危机评估有助于识别这些并发症，以便进行综合治疗。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识别并发症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通过对焦虑症患者的心理危机评估，医生可以根据患者的具体情况调整治疗方案，提高治疗效果。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调整治疗方案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焦虑症治疗中的应用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心理危机评估可以识别精神分裂症患者的潜在危险性，如暴力倾向、自残行为等，以便及时采取干预措施。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评估危险性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通过心理危机评估，医生可以了解精神分裂症患者的具体症状表现，为后续治疗提供重要依据。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了解症状表现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心理危机评估可以帮助医生了解患者对药物治疗的反应，及时调整药物剂量或更换药物，提高治疗效果。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调整药物治疗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精神分裂症治疗中的应用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识别躁狂和抑郁发作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心理危机评估可以识别双相情感障碍患者的躁狂和抑郁发作，帮助医生及时采取干预措施。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评估病情波动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通过定期的心理危机评估，医生可以了解双相情感障碍患者的病情波动情况，为后续治疗提供重要参考。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调整治疗方案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心理危机评估可以帮助医生了解双相情感障碍患者对治疗的反应，及时调整治疗方案，提高治疗效果。同时，医生还可以根据患者的具体情况为其提供个性化的心理治疗建议。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双相情感障碍治疗中的应用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心理危机评估的方法与工具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量表评估法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采用标准化的心理测量量表，对患者的心理状态进行客观、量化的评估，如抑郁量表、焦虑量表等。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观察评估法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通过观察患者的言行举止、面部表情、身体语言等非言语信息，判断其是否存在心理危机。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面试评估法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通过与患者面对面交流，了解其心理状况、情绪变化、行为表现等方面的信息，以评估其是否存在心理危机。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https://d.book118.com/697113163042006030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2024-09-01T19:57:47.685</cp:lastPrinted>
  <dcterms:created xsi:type="dcterms:W3CDTF">2024-09-01T11:57:47Z</dcterms:created>
  <dcterms:modified xsi:type="dcterms:W3CDTF">2024-09-01T11:57:49Z</dcterms:modified>
</cp:coreProperties>
</file>