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72692-14CC-474A-BFD6-75EE54D49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4987F-DF26-4053-99C2-25D87CAFC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D8746-5E88-4A0B-8E0F-D991E04EE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28F7E-762B-4F1B-88D4-708D3DA6B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57CA6-EB7E-4042-A859-60FA6E05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D5D9A-2E1C-48D9-9A58-FF854FD57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D78DA-302E-4842-A951-D677B747E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AE083-D757-4527-827E-C6C4B233A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EA86A-03D5-4F1F-99C4-A6205210B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996AC-F5D1-42FA-B851-ED05AFC8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B2EEF-35B9-4B34-81D3-8E59E1954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316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专业《健康评估》PPT\n## 1.健康评估的基本概念与重要性\n### 1.1健康评估的定义与目的\n### 1.2健康评估的重要性及作用\n### 1.3健康评估的主要方法\n## 2.健康评估的基本步骤与方法\n### 2.1收集健康信息的方法与技巧\n### 2.2体格检查的基本内容与技巧\n### 2.3实验室检查的选择与结果解读\n## 3.健康评估中的临床思维与诊断\n### 3.1临床思维的基本原则与方法\n### 3.2诊断的基本概念与步骤\n### 3.3临床病例分析与应用\n## 4.健康评估中的护理干预与评估\n### 4.1护理干预的基本原则与方法\n### 4.2护理干预的效果评估与反馈\n### 4.3护理干预的持续改进与质量提升\n## 5.健康评估中的伦理与法律问题\n### 5.1健康评估中的伦理原则与要求\n### 5.2健康评估中的法律责任与风险\n### 5.3健康评估中的隐私保护与权益维护\n## 6.健康评估的实践与案例分析\n### 6.1健康评估的实践操作与技巧\n### 6.2健康评估中的案例分析与应用\n### 6.3健康评估的实践反思与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600"/>
              <a:t>护理专业《健康评估》PPT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健康评估的基本概念与重要性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健康评估是对个体健康状况的全面评估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包括生理、心理、社会等方面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评估个体的健康状况和需求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为制定护理计划和提供个性化护理干预提供依据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健康评估的目的是预防疾病、促进健康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发现健康问题，提供早期干预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评估健康风险，制定预防措施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提高个体的生活质量和健康水平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健康评估的定义与目的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健康评估是护理工作的基础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了解患者的健康状况，为护理服务提供依据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有助于制定合适的护理计划和干预措施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提高护理质量和患者满意度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健康评估有助于疾病预防和健康管理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发现健康问题，提供早期干预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评估健康风险，制定预防措施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提高个体的生活质量和健康水平</a:t>
                </a:r>
                <a:endParaRPr/>
              </a:p>
            </p:txBody>
          </p:sp>
        </p:grpSp>
        <p:grpSp>
          <p:nvGrpSpPr>
            <p:cNvPr id="1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健康评估有助于患者教育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提高患者的健康知识和自我保健意识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促使患者积极参与健康管理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提高患者的依从性和治疗效果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健康评估的重要性及作用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195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问诊：了解患者的基本信息、主诉、现病史、既往史等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体格检查：检查患者的生理功能和器官结构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实验室检查：通过生物化学、物理学、免疫学等方法了解患者的生理功能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心理评估：评估患者的心理状态和需求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社会评估：评估患者的社会环境、家庭支持、职业等因素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健康评估的主要方法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健康评估的基本步骤与方法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问诊：采用开放式和封闭式问题，引导患者讲述病情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注意倾听，保持耐心和同理心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避免使用专业术语，确保患者理解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适时提问，避免诱导性提问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体格检查：采用规范的检查手法和顺序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注意观察和触诊的技巧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保持检查和操作的准确性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注意患者的安全和舒适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实验室检查：根据患者的需求和病情选择合适的检查项目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了解检查项目的意义和正常值范围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确保检查结果的准确性和可靠性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解释检查结果，关注患者的理解和需求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收集健康信息的方法与技巧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24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注意生命体征的测量方法和正常值范围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观察皮肤、淋巴结等部位的颜色、质地、对称性等</a:t>
                </a:r>
                <a:endParaRPr/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一般检查：包括生命体征、体型、皮肤、淋巴结等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头部和颈部检查：包括眼部、耳部、鼻部、口腔、颈部等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注意检查手法和顺序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观察器官的结构和功能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注意听诊的技巧和顺序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观察呼吸和循环系统的功能和异常</a:t>
                </a:r>
                <a:endParaRPr/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胸部检查：包括肺部、心脏、胸部等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注意检查手法和顺序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观察消化、泌尿、生殖等系统的功能和异常</a:t>
                </a:r>
                <a:endParaRPr/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腹部检查：包括腹部外形、触诊、叩诊、听诊等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注意检查手法和顺序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观察运动和感觉功能及异常</a:t>
                </a:r>
                <a:endParaRPr/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四肢和脊柱检查：包括关节、肌肉、神经、脊柱等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体格检查的基本内容与技巧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42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了解检查项目的意义和正常值范围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评估患者的贫血、感染、出血等症状</a:t>
                </a:r>
                <a:endParaRPr/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血液检查：包括血红蛋白、白细胞、血小板等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生化检查：包括肝功能、肾功能、血脂、血糖等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了解检查项目的意义和正常值范围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评估患者的代谢、消化、排泄等功能</a:t>
                </a:r>
                <a:endParaRPr/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了解检查项目的意义和正常值范围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评估患者的免疫功能</a:t>
                </a:r>
                <a:endParaRPr/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免疫学检查：包括免疫球蛋白、补体、自身抗体等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了解检查项目的意义和正常值范围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评估患者的感染症状和病原体类型</a:t>
                </a:r>
                <a:endParaRPr/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微生物检查：包括细菌、病毒、真菌等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了解检查项目的意义和正常值范围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评估患者的器官结构和功能异常</a:t>
                </a:r>
                <a:endParaRPr/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影像学检查：包括X线、CT、MRI等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实验室检查的选择与结果解读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健康评估中的临床思维与诊断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临床思维：运用医学知识、临床经验、逻辑思维等对患者病情进行分析、判断和决策的过程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注意收集和整理患者的健康信息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分析患者的病情和病因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制定合理的诊断和治疗方案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临床思维的基本原则：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以患者为中心，全面评估患者的病情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动态观察病情，注意疾病的演变过程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善于归纳和总结，提高临床思维能力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临床思维的基本原则与方法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根据患者的病史、症状、体征、实验室检查等进行综合分析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确定疾病的病因、部位和严重程度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为治疗和预防提供依据</a:t>
                </a:r>
                <a:endParaRPr/>
              </a:p>
            </p:txBody>
          </p:sp>
          <p:sp>
            <p:nvSpPr>
              <p:cNvPr id="2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诊断：对患者病情的判断和命名</a:t>
                </a:r>
                <a:endParaRPr/>
              </a:p>
            </p:txBody>
          </p:sp>
          <p:sp>
            <p:nvSpPr>
              <p:cNvPr id="2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收集病史和体格检查信息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分析病情，提出初步诊断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进行实验室检查和影像学检查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根据检查结果，修正或确定诊断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评估治疗效果，调整诊断和治疗方案</a:t>
                </a:r>
                <a:endParaRPr/>
              </a:p>
            </p:txBody>
          </p:sp>
          <p:sp>
            <p:nvSpPr>
              <p:cNvPr id="2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诊断的步骤：</a:t>
                </a:r>
                <a:endParaRPr/>
              </a:p>
            </p:txBody>
          </p:sp>
          <p:sp>
            <p:nvSpPr>
              <p:cNvPr id="2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诊断的基本概念与步骤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临床病例分析：通过对具体病例的分析，学习和应用临床知识，提高临床思维能力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了解病例的病史、症状、体征、实验室检查等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分析病例的病因、部位和严重程度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制定合理的诊断和治疗方案</a:t>
                </a:r>
                <a:endParaRPr/>
              </a:p>
            </p:txBody>
          </p:sp>
        </p:grpSp>
        <p:grpSp>
          <p:nvGrpSpPr>
            <p:cNvPr id="3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临床病例应用：将临床病例分析的结果应用于实际工作中，提高护理质量和患者满意度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根据病例分析，制定个性化的护理计划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关注患者的病情变化，调整护理措施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提高患者的治疗效果和生存质量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临床病例分析与应用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https://d.book118.com/697113165005006042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护理专业《健康评估》PPT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2024-09-15T02:24:37.722</cp:lastPrinted>
  <dcterms:created xsi:type="dcterms:W3CDTF">2024-09-14T18:24:37Z</dcterms:created>
  <dcterms:modified xsi:type="dcterms:W3CDTF">2024-09-14T18:24:39Z</dcterms:modified>
</cp:coreProperties>
</file>