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904136-4C8B-4C8B-9968-2E853D914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88031E-DE99-43BD-957A-325968998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FC49C8-F563-4E4F-B8E9-110CDAC539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5EFC6A-61E5-4455-BC9A-0A962DBAAF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A701A1-E48B-4B74-B5FE-BBB5E19128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636940-CF9D-4D42-8BAA-5507FB6F76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E08376-F25F-45D0-96D3-6B36F5328E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CB62D8-B088-49A5-881B-F85A6B2248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94BFA8-C3B5-44A3-8E4A-29E0CBA4C3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C12866-2CE1-4171-BEB3-4720971669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08C1E-F733-4D3B-9B59-856ED1853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1405304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公共部门人力资源战略管理</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战略人力资源管理概述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公共部门人力资源现状分析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战略人力资源管理在公共部门的应用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公共部门人力资源战略规划制定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公共部门人力资源开发策略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公共部门人力资源绩效评估与改进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战略人力资源管理概述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是指组织为达到战略目标，系统地对人力资源各种部署和活动进行计划和管理的模式，是组织战略不可或缺的有机组成部分。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战略人力资源管理定义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包括人力资源规划、招聘与选拔、培训与开发、绩效管理、薪酬福利管理、劳动关系管理等方面，旨在通过人力资源管理实践，提高员工能力，激发员工积极性，促进组织目标的实现。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战略人力资源管理内涵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通过有效的人力资源管理实践，提高员工工作绩效，进而提升组织整体绩效。</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提升组织绩效</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将人力资源管理与组织战略相结合，确保人力资源管理实践符合组织战略目标的要求，推动组织战略的实现。</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实现组织战略目标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优秀的人力资源管理能够吸引、培养和留住优秀人才，提高组织的创新能力、学习能力和适应能力，从而增强组织的竞争力。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增强组织竞争力</a:t>
            </a:r>
          </a:p>
        </p:txBody>
      </p:sp>
      <p:pic>
        <p:nvPicPr>
          <p:cNvPr id="9" name="Picture 9"/>
          <p:cNvPicPr>
            <a:picLocks noChangeAspect="1"/>
          </p:cNvPicPr>
          <p:nvPr/>
        </p:nvPicPr>
        <p:blipFill>
          <a:blip r:embed="rId2"/>
          <a:srcRect l="10010" r="1001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战略人力资源管理的重要性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公共部门是指政府及其所属机构，具有公共服务性、非营利性、法制性和政治性等特点。这些特点决定了公共部门人力资源管理具有不同于企业人力资源管理的特殊性。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公共部门的特殊性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公共部门需要借鉴企业战略人力资源管理的理念和方法，结合公共部门的实际情况，制定适合公共部门的人力资源管理策略，以提高公共部门的绩效和服务水平。同时，公共部门还需要关注员工的职业发展、培训与开发、激励机制等方面的问题，以激发员工的积极性和创造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战略人力资源管理在公共部门的应用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公共部门与战略人力资源管理的关系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公共部门人力资源现状分析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职位结构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公共部门职位设置不够合理，部分职位存在职能交叉、权责不清等问题。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年龄结构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当前公共部门人力资源年龄结构呈现老龄化趋势，年轻人才比例不足。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学历结构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公共部门人力资源学历水平普遍较高，但高层次、专业化人才短缺。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公共部门人力资源结构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政治素质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公共部门人力资源政治素质较高，具备坚定的政治信仰和较强的政治敏锐性。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业务素质</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公共部门人力资源业务素质参差不齐，部分人员缺乏专业知识和实践经验。</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道德素质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公共部门人力资源道德素质整体较好，但仍有部分人员存在违规违纪行为。</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公共部门人力资源素质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管理理念落后</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部分公共部门仍停留在传统的人事管理理念上，缺乏现代人力资源管理理念。</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制度体系不健全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公共部门人力资源管理制度体系不够完善，缺乏科学、规范的管理流程。</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人才流失严重</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由于薪酬待遇、职业发展等因素，公共部门人才流失现象较为严重。</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培训开发不足</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公共部门对人力资源的培训开发投入不足，导致人员素质提升缓慢。</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公共部门人力资源管理存在的问题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战略人力资源管理在公共部门的应用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长期导向</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战略人力资源管理（SHRM）强调长期规划和目标设定，与公共部门的长期服务和社会责任目标相契合。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组织绩效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SHRM致力于提升组织绩效，通过人力资源的优化配置和激励措施，推动公共部门的高效运作和服务质量提升。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员工发展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公共部门注重员工职业发展和培训，SHRM通过制定职业规划和培训计划，促进员工个人目标与组织目标的共同实现。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战略人力资源管理目标与公共部门目标的契合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组织结构优化</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分析公共部门的组织结构，优化人力资源配置，确保组织结构与战略目标的匹配。</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制定人力资源战略</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根据公共部门的使命、愿景和战略目标，制定相应的人力资源战略，明确人力资源管理的方向和重点。</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员工招聘与选拔</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建立科学的招聘和选拔机制，吸引和选拔具备公共服务意识和专业素养的优秀人才。</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绩效管理</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建立有效的绩效管理体系，明确绩效目标和评价标准，通过激励和约束机制，推动员工和组织绩效的持续提升。</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培训与开发</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开展针对性的培训和发展计划，提升员工的综合素质和专业技能，促进员工的个人成长和组织发展。</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战略人力资源管理在公共部门的实施路径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新加坡公共服务部门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新加坡公共服务部门通过实施SHRM，实现了高效的人力资源管理和优质的公共服务。其成功因素包括明确的人力资源战略、优秀的领导和管理、完善的培训和发展计划以及有效的绩效管理。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美国联邦政府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美国联邦政府将SHRM应用于各个部门，通过制定统一的人力资源政策和标准，实现了人力资源的优化配置和高效管理。同时，联邦政府还注重员工的职业发展和培训，为员工提供了良好的职业发展平台。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战略人力资源管理在公共部门的实践案例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公共部门人力资源战略规划制定</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https://d.book118.com/697114053042006035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2024-09-09T15:00:28.782</cp:lastPrinted>
  <dcterms:created xsi:type="dcterms:W3CDTF">2024-09-09T07:00:28Z</dcterms:created>
  <dcterms:modified xsi:type="dcterms:W3CDTF">2024-09-09T07:00:30Z</dcterms:modified>
</cp:coreProperties>
</file>