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2F1E0-3E73-4385-B928-2AE2177B0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20404-02F4-433C-BEBE-03F3C9B59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F96C1-2BD1-4694-8440-56E09492C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AE03C-EFE2-4EBD-AA55-1597FA183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F212F-62D2-4BDE-91C3-6AD3DD02F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98382-3F42-4CC3-90AD-A16C5738B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8D226-88DD-4CBA-9985-355673D0B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5B86F-765F-4805-AA63-04C22D254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BA1FA-F0B7-4C75-A7DC-D38D845FD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C7426-6631-41FC-B5F5-1ED71FF30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A1BA8-7F5F-4C08-8798-F9A2C7B43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14060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安全培训排版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通过定期组织安全培训，使员工时刻保持对安全问题的关注，提高安全意识。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强调安全责任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明确员工在安全生产中的责任和义务，培养员工的安全责任感。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通过分析真实的安全事故案例，让员工认识到安全问题的严重性，提高安全意识。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提高员工应急处理能力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通过培训提高员工在遇到突发情况时的应急处理能力，减少事故造成的损失。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定期检查维护设备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定期对设备进行检查和维护，确保设备安全运行，减少设备故障引发的事故。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培训员工掌握安全操作规程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通过培训使员工熟悉并掌握安全操作规程，降低因操作不当引发的事故风险。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减少安全事故发生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通过安全培训降低事故发生的风险，保障员工的生命安全。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良好的安全培训可以提升企业的形象和声誉，吸引更多的人才和客户。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降低安全事故发生的频率，减少因事故造成的经济损失，有利于企业的稳定发展。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保障企业稳定发展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了解并遵守国家安全生产法律法规，确保企业生产安全合法。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介绍国家安全生产法律法规，包括《安全生产法》、《职业病防治法》等，强调遵守法律法规的重要性，以及违反法律法规可能带来的法律责任和经济损失。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69" r="1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掌握岗位安全操作规程，规范操作，预防事故发生。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针对不同岗位制定安全操作规程，包括操作步骤、安全注意事项、应急处理措施等，确保员工了解并掌握规程内容，规范操作，减少事故发生。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岗位安全操作规程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掌握紧急救援措施，及时应对突发事件，降低事故损失。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介绍企业紧急救援预案，包括应急组织、救援流程、救援设备和资源等，确保员工了解并掌握应对突发事件的方法和措施，及时有效地进行救援。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紧急救援措施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了解职业病种类及预防措施，保障员工身体健康。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介绍常见职业病种类及预防措施，包括职业性尘肺病、职业性皮肤病、职业性眼病等，提高员工对职业病的认识和预防意识，减少职业病的发生。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职业病预防知识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课堂讲授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通过课堂讲授，员工可以系统地学习安全知识和理论，了解安全操作规程和规章制度。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知识传递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讲师可以将自己的经验和知识传递给员工，帮助员工掌握必要的安全技能和知识。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覆盖面广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课堂讲授可以同时对大量员工进行培训，提高培训效率。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通过现场实操，员工可以实际操作安全设备和工具，掌握实际操作技能。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实操过程中，员工可以学习如何解决实际操作中遇到的问题，提高应急处理能力。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根据实际工作环境和设备，现场实操可以更有针对性地培训员工。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现场实操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https://d.book118.com/697114060051006034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2024-09-08T05:05:34.740</cp:lastPrinted>
  <dcterms:created xsi:type="dcterms:W3CDTF">2024-09-07T21:05:34Z</dcterms:created>
  <dcterms:modified xsi:type="dcterms:W3CDTF">2024-09-07T21:05:36Z</dcterms:modified>
</cp:coreProperties>
</file>