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D6930-B71E-48F1-8AA3-2B7779B5C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D9485-8E66-4153-BA07-88958788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09A59-7461-4E94-9B0E-9B70828B9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D97A5-6EFF-48AC-BADC-5125659C2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8C582-828A-40EC-950F-6B86985CF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93510-1D0F-484D-97FF-04803963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B39A1-45E3-4860-9751-782F650D6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0DD52-30A4-45ED-B07B-84B34AD77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DBE79-AE54-4274-995E-4F1097B4C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3CB040-BFEF-42C5-9B14-C984FAC5B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94DE4-7AE8-4869-B3B8-059F12C29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5002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智能垃圾分类系统的监管与执法机制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执法机制构建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监管与执法实践案例分析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完善智能垃圾分类系统监管与执法的建议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随着城市化进程的加快，垃圾产生量不断增加，传统垃圾分类和处理方式已无法满足需求。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25" b="1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环境保护意识提高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智能技术的发展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公众对环境保护的意识逐渐提高，对垃圾分类和处理的要求也越来越高。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智能技术的不断发展为垃圾分类和处理提供了新的解决方案。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能垃圾分类系统方面起步较早，技术相对成熟，已经建立了较为完善的监管和执法机制。例如，日本通过制定严格的垃圾分类制度和法律法规，配合智能垃圾分类系统，实现了高效、准确的垃圾分类和处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也开始重视智能垃圾分类系统的研发和应用，一些城市已经建立了智能垃圾分类系统并投入使用。然而，在监管和执法方面还存在一些问题，如法律法规不完善、监管力度不够、执法难度大等。因此，需要进一步加强智能垃圾分类系统的监管和执法机制建设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智能垃圾分类系统概述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包括智能垃圾桶、传感器、摄像头等，用于收集垃圾并进行分类。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228" b="822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包括图像识别、数据分析、云计算等技术，用于对垃圾进行自动识别和分类。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用于对垃圾分类情况进行实时监控和数据分析，提供决策支持。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监管平台对垃圾分类情况进行实时监控，并将结果反馈给相关部门和用户。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通过传感器和摄像头等设备，对垃圾进行自动识别和分类。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用户将垃圾投放至智能垃圾桶中。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将识别结果传输至监管平台，进行数据分析和处理。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自动识别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监管与反馈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通过深度学习等算法，实现对垃圾的高精度识别和分类。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实现海量数据的存储和处理，提高系统处理效率。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通过对垃圾分类数据的挖掘和分析，为政府和企业提供决策支持。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实现垃圾的自动化、智能化管理，提高垃圾分类效率和管理水平。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负责制定垃圾分类政策、标准和规范，监督和管理垃圾分类工作。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213" r="1821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垃圾分类管理中心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负责监测和评估垃圾分类的环境影响，对违反环保法规的行为进行处罚。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环保部门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负责城市公共区域的垃圾分类设施建设和维护，监督和管理公共区域的垃圾分类工作。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城市管理部门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监管机构与职责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735" b="167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818" b="108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899" b="1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监管内容与标准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垃圾分类准确率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要求各类垃圾准确投放至对应收集容器，降低错投率。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垃圾减量化和资源化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鼓励采用垃圾减量化和资源化的技术和措施，提高垃圾回收利用率。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垃圾分类过程应符合国家和地方的环保法规和标准，防止对环境造成污染。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对垃圾分类投放点、收集站和处理设施进行定期巡查，确保正常运行和符合规范。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鼓励公众、媒体等社会力量参与垃圾分类监管，对违规行为进行举报和监督。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在线监测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利用物联网、大数据等技术手段对垃圾分类过程进行实时监测和数据分析，提高监管效率。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建立垃圾分类奖惩机制，对分类效果好的单位和个人给予奖励，对违规行为进行处罚。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监管手段与措施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https://d.book118.com/697115002065006035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2024-09-09T22:32:37.151</cp:lastPrinted>
  <dcterms:created xsi:type="dcterms:W3CDTF">2024-09-09T14:32:37Z</dcterms:created>
  <dcterms:modified xsi:type="dcterms:W3CDTF">2024-09-09T14:32:39Z</dcterms:modified>
</cp:coreProperties>
</file>