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C4AE6-6B24-4298-BD23-0E9227067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DD481-EB34-4A30-B1E1-9FBDF8D2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EC2AA-6552-465B-A288-1F5A3C2C6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2580C-13CF-4B17-BAA4-2FD9FD58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EC10F-B2C9-47A3-A34B-8D8B4A581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51D1E-EB78-4271-991D-E845D5755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DA2704-C918-4174-9848-CFBE25D66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8331E-3913-47B2-A2BA-E1F3C6F2B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53232-7566-4128-9E73-CF1456975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052BD-D950-4908-8EA1-14B161D9E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5F4DB-6F36-43B6-9FB7-E6D85F470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1502406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酒店客房运营管理提升客房服务的快速响应能力培训ppt课件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客房服务快速响应能力的重要性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影响客房服务快速响应能力的因素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提升客房服务快速响应能力的策略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提升客房服务响应速度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通过培训，使员工掌握快速响应客房服务需求的方法和技巧，提高客户满意度。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应对市场竞争压力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酒店业竞争日益激烈，提升客房服务响应能力是增强酒店竞争力的重要途径。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适应客户需求变化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随着消费者需求日益多样化，酒店需要不断改进客房服务，以满足客户的不同需求。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服务响应不及时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酒店客房服务现状及挑战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部分酒店存在客房服务响应不及时的问题，导致客户等待时间过长，影响客户体验。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酒店客房服务质量参差不齐，有时难以满足客户的期望和需求。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酒店客房服务人员素质参差不齐，部分员工缺乏服务意识和专业技能，影响服务质量。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部分酒店信息化程度不足，难以实现快速、准确的服务响应。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客房服务快速响应能力的重要性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能够及时响应并解决客户的问题和需求，提高客户满意度。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根据客户的不同需求和偏好，提供个性化的服务，让客户感受到关注和重视。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通过优质的服务和客户关怀，增强客户对酒店的信任和忠诚度，提高客户黏性。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快速响应客房服务能够提升酒店整体的服务质量，增强酒店的市场竞争力。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0493" r="30493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通过高效、优质的客房服务，塑造酒店专业、高品质的品牌形象，吸引更多客户。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满意的客户会成为酒店的忠实拥趸，积极向他人推荐酒店，为酒店带来更多潜在客户。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增加客户口碑传播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增强酒店竞争力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通过优化客房服务流程和管理制度，提高工作效率，减少不必要的浪费和延误。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强化团队之间的沟通和协作，确保客房服务能够快速、准确地传达并执行。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高效的客房服务能够提高客户满意度和忠诚度，进而促进酒店业绩的提升。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促进酒店业绩提升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实现高效运营管理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影响客房服务快速响应能力的因素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专业技能和知识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员工应熟练掌握客房服务所需的各项技能和知识，如清洁、布草更换、设施维护等。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沟通能力和应变能力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员工应具备良好的沟通能力和应变能力，能够与客户进行有效的沟通，及时处理各种突发情况。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服务意识和态度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员工应具备高度的服务意识和良好的服务态度，能够主动、热情地为客户提供服务。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酒店可开发移动端应用，方便客户随时随地提交服务请求，提高服务响应速度。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酒店应引入先进的客房管理系统，实现客房状态实时更新、服务请求快速响应等功能。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酒店应通过数据分析，了解客户需求和服务瓶颈，针对性地进行服务优化和改进。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酒店应优化组织架构，确保客房服务部门与其他部门之间的顺畅沟通和协作。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酒店应设计简洁、高效的服务流程，减少不必要的环节和等待时间，提高服务效率。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酒店应制定完善的应急预案，确保在突发情况下能够快速响应并妥善处理。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https://d.book118.com/697115024062006024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2024-08-28T12:39:34.642</cp:lastPrinted>
  <dcterms:created xsi:type="dcterms:W3CDTF">2024-08-28T04:39:34Z</dcterms:created>
  <dcterms:modified xsi:type="dcterms:W3CDTF">2024-08-28T04:39:36Z</dcterms:modified>
</cp:coreProperties>
</file>