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5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B6DC4-BE54-43AE-B477-FFF6379D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126E4-FF33-403D-9921-6AD37E25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AAF05-27C5-4A9C-831B-4CFCA45A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B8CC5-A300-4C31-B701-6B410ADE2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177D4-4698-4C65-96D5-A08D867F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2EF8B-F5E0-4B03-89ED-CD715A5D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1E35C-5D54-4470-A84E-3C9C4A27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5F411-0CF8-4970-967D-C3318AF7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1B756-43F7-4CCD-8611-42CDFC1D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1F53D-DF1E-42AE-8F7D-DBDA9B5C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06478-F1E9-48C3-A27B-E5A6EC13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40" r:id="rId2"/>
    <p:sldLayoutId id="2147487541" r:id="rId3"/>
    <p:sldLayoutId id="2147487542" r:id="rId4"/>
    <p:sldLayoutId id="2147487543" r:id="rId5"/>
    <p:sldLayoutId id="2147487544" r:id="rId6"/>
    <p:sldLayoutId id="2147487545" r:id="rId7"/>
    <p:sldLayoutId id="2147487546" r:id="rId8"/>
    <p:sldLayoutId id="2147487547" r:id="rId9"/>
    <p:sldLayoutId id="2147487548" r:id="rId10"/>
    <p:sldLayoutId id="21474875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516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2023年团队文化建设实践总结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团队文化建设成效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团队文化建设背景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团队文化建设实践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团队文化建设的反思与展望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https://d.book118.com/697115165114006032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MiSans</vt:lpstr>
      <vt:lpstr>Calibri Light</vt:lpstr>
      <vt:lpstr>Office Theme</vt:lpstr>
      <vt:lpstr>2023年团队文化建设实践总结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2024-09-05T11:53:39.433</cp:lastPrinted>
  <dcterms:created xsi:type="dcterms:W3CDTF">2024-09-05T03:53:39Z</dcterms:created>
  <dcterms:modified xsi:type="dcterms:W3CDTF">2024-09-05T03:53:41Z</dcterms:modified>
</cp:coreProperties>
</file>