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50A7C-6D6D-4841-936F-5233AA43E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401ED-63F9-4B60-B19E-0D25324C6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8FAAF-509C-4C5C-83B7-3B3C991D6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AE011-537A-45AF-90A2-CA4F57357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0E055-E54E-4DB9-A5FA-6668B0E09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F13EFF-39E0-4C79-A7FA-EAD802C65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A61890-BAF0-4D06-AD08-ED4633898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FB146-AC22-4244-A0AC-A68D4522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66A10-76E5-4CDC-9E89-E746093CC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AFCA5-B34B-4444-8A8C-B8ED8D770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50B0B-B936-44CD-BDCF-E18DF5084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16022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新生儿配奶流程操作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新生儿配奶前的准备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新生儿配奶步骤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新生儿配奶后的注意事项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新生儿配奶的安全与卫生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新生儿配奶常见问题及解决方案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新生儿配奶前的准备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确认婴儿的饥饿和饱腹感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通过观察宝宝的哭声、吮吸动作以及排便情况，判断宝宝是否需要喂奶。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了解宝宝的食量和频率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根据宝宝的年龄和体重，评估宝宝所需的奶量和喂养频率，制定合理的喂养计划。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确认婴儿需求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根据宝宝的年龄、体重和健康状况选择适合的配方奶，确保满足宝宝的营养需求。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选择成分接近母乳、营养均衡的配方奶，避免选择含有过多添加剂和糖分的奶粉。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选择合适的配方奶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注意成分和营养比例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根据宝宝需求选择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奶粉勺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保温设备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准备所需的工具和设备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5206" b="152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98" r="167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选择适合宝宝的奶瓶，材质安全、易于清洗和消毒，容量适中。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根据宝宝的吸吮力和习惯选择合适的奶嘴，确保奶嘴柔软、易于吸吮。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准备专用的奶粉勺，确保准确量取奶粉。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如果需要，准备保温设备如温奶器或保温袋，保持奶的温度适宜。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新生儿配奶步骤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543" b="27543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清洁操作台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确保操作台干净整洁，无杂物，以免污染奶粉。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使用肥皂和水或酒精消毒液彻底清洁操作台，确保无菌。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根据奶粉包装上的指示，正确测量水和奶粉的比例。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确保使用正确的温度和水量，以免影响奶粉的营养成分和口感。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按照指示正确配比水和奶粉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摇匀奶粉并测试温度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将配好的奶倒入奶瓶中，轻轻摇动奶瓶，使奶粉充分溶解。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使用温度计测试奶的温度，确保在适宜的温度范围内。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在喂食前再次检查奶的温度，以确保安全和舒适。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如果温度过高或过低，应重新调配或调整温度。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喂食前再次检查温度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新生儿配奶后的注意事项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https://d.book118.com/697116022035006044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2024-09-18T11:48:26.922</cp:lastPrinted>
  <dcterms:created xsi:type="dcterms:W3CDTF">2024-09-18T03:48:26Z</dcterms:created>
  <dcterms:modified xsi:type="dcterms:W3CDTF">2024-09-18T03:48:29Z</dcterms:modified>
</cp:coreProperties>
</file>