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D480F-E8BD-4051-A844-1AFD8495F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4D397-8B60-4E51-828D-0B52B262E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21AC3-4A1E-4F6C-8508-3B93BE137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EAD93-77D7-4AF7-A178-B0672A0A0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84EAEF-528E-4538-95CB-640E25C58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35CD28-751C-47EF-BEF2-C4EB4956A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BAD1F-1D41-48C8-A267-3BEB38F2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4DACA-01A9-42AE-A4D3-7BFA50C46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59017-401F-49BD-A2A9-ABAB83F3E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51EB9-E1EB-4A7C-8DA7-CB4FA936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C2043-A318-4359-A964-E62464FFA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000512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《一本书读懂Web3.0区块链、NFT、元宇宙和DAO》读书笔记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Web3.0概述与核心技术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NFT原理及应用场景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元宇宙概念及构建要素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DAO组织形态与治理机制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Web3.0、NFT、元宇宙和DAO关系探讨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挑战与机遇并存：如何把握新时代机遇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Web3.0概述与核心技术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Web3.0，也称为Web 3.0或Web3，是指基于人工智能、区块链、大数据等技术的互联网应用层面的新一代技术架构和商业模式。它强调数据的价值归属与隐私保护，通过去中心化和分布式的技术手段，让用户更好地掌握自己的数据和资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Web3.0定义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3.0的发展经历了多个阶段。首先是Web1.0时代，以静态网页为主，用户只能被动地接收信息；然后是Web2.0时代，用户可以主动创造和分享内容，但数据主要被大型互联网平台所控制；最后是正在发展的Web3.0时代，通过区块链等去中心化技术，用户可以更好地管理和保护自己的数据和资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Web3.0定义及发展历程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区块链是Web3.0的底层技术之一，它是一种去中心化的分布式账本技术，通过加密算法保证数据的安全性和不可篡改性。区块链技术可以实现数据的透明、可追溯和可验证，为Web3.0应用提供了信任基础。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是Web3.0的核心思想之一，它通过去除中心化平台对数据和资产的控制，让用户更好地掌握自己的数据和资产。去中心化应用（DApps）是Web3.0的重要组成部分，它们运行在区块链网络上，不依赖于任何中心化服务器或数据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核心技术：区块链与去中心化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应用场景与未来趋势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3.0的应用场景非常广泛，包括去中心化金融（DeFi）、非同质化代币（NFT）、元宇宙（Metaverse）、分布式自治组织（DAO）等。这些应用通过区块链等去中心化技术，实现了数据的透明、可追溯和可验证，为用户提供了更加安全、自由和民主的数字世界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应用场景的不断拓展，Web3.0将会呈现以下趋势：一是跨链技术的发展将实现不同区块链之间的互操作性；二是隐私保护技术将得到更广泛的应用；三是人工智能等技术的结合将进一步提高Web3.0应用的智能化水平；四是监管政策的逐步完善将为Web3.0的健康发展提供有力保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NFT原理及应用场景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与比特币等同质化代币不同，每个NFT都是独一无二的，具有不可替代性。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NFT可以代表数字艺术品、音乐、视频、游戏道具等数字内容的所有权。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781" b="778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NFT全称为Non-Fungible Token，即非同质化代币，是一种基于区块链技术的数字资产。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NFT基本概念及特点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NFT为艺术家提供了一个全新的数字版权保护机制和艺术品交易市场。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艺术家可以将自己的作品铸造成NFT，并在市场上进行出售，实现数字艺术品的所有权确认和价值流转。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NFT艺术品市场逐渐兴起，如OpenSea、Rarible等，为艺术家和收藏家提供了更多交易机会。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NFT在艺术品领域应用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NFT在游戏领域的应用主要体现在游戏道具、角色、装备等数字资产的交易和所有权确认。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玩家可以通过购买、交易和拥有游戏内的NFT资产，增加游戏的互动性和趣味性。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6" r="18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一些游戏公司已经开始尝试将NFT与游戏结合，如Axie Infinity、CryptoKitties等，为玩家提供了全新的游戏体验。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NFT在游戏领域应用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元宇宙概念及构建要素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元宇宙定义及特点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元宇宙的特点包括沉浸式体验、虚拟身份、多元化、实时互动、去中心化等。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元宇宙是一个虚拟的、扩展的、集成的共享空间，由物理现实和虚拟现实共同构成，包括所有的虚拟世界、增强现实和互联网。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虚拟世界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通过3D建模、虚拟现实等技术手段，构建高度仿真的虚拟场景，为用户提供沉浸式的体验。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社交网络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元宇宙中的社交网络将更加注重用户的虚拟身份和社交互动，提供更加丰富的社交功能和场景。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游戏作为元宇宙的重要入口之一，将更加注重玩家的自由度和创造性，提供更加开放的游戏世界和玩法。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构建要素：虚拟世界、社交网络和游戏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https://d.book118.com/697120005125006036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2024-09-11T15:46:53.714</cp:lastPrinted>
  <dcterms:created xsi:type="dcterms:W3CDTF">2024-09-11T07:46:53Z</dcterms:created>
  <dcterms:modified xsi:type="dcterms:W3CDTF">2024-09-11T07:46:55Z</dcterms:modified>
</cp:coreProperties>
</file>