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93EDEA-D2D7-4541-B99A-6B1C15F11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552B0D-6EF9-4372-92AE-918404A9A5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CA742E-02CD-4409-B48C-2F3833976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0CF40AC-2514-4634-B700-EBA1E00AB4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A4811A1-7014-4A2D-BD6F-937A6C6BE5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F34F52-6BC6-42AC-B548-C896578D39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FCF6DB-6D56-4927-BF43-77B921DE8E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26C3CD-973A-4200-80A2-4164F05221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4AB35D-28AF-490F-8FF5-71EE024AFB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66046-0D02-416D-9407-A034B74C9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2181B-D3B0-4DA3-A4B2-B3AB3DA47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712016601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人工智能在勘探数据解释中的作用</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人工智能驱动的勘探数据解释
 利用机器学习优化勘探数据分析
 基于深度学习的勘探数据特征识别
 人工智能助力勘探风险预测与评估
 人工智能在碳氢化合物勘探中的实用性
 人工智能在勘探目标识别中的作用
 人工智能赋能勘探数据的自动化处理
 人工智能技术在勘探数据解释中的挑战与对策</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人工智能驱动的勘探数据解释</a:t>
            </a:r>
          </a:p>
        </p:txBody>
      </p:sp>
      <p:sp>
        <p:nvSpPr>
          <p:cNvPr id="3" name="Subtitle 2"/>
          <p:cNvSpPr>
            <a:spLocks noGrp="1"/>
          </p:cNvSpPr>
          <p:nvPr>
            <p:ph type="subTitle" idx="1"/>
          </p:nvPr>
        </p:nvSpPr>
        <p:spPr/>
        <p:txBody>
          <a:bodyPr/>
          <a:lstStyle/>
          <a:p>
            <a:r>
              <a:t>人工智能在勘探数据解释中的作用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人工智能驱动的勘探数据解释</a:t>
            </a:r>
          </a:p>
        </p:txBody>
      </p:sp>
      <p:sp>
        <p:nvSpPr>
          <p:cNvPr id="3" name="Text Placeholder 2"/>
          <p:cNvSpPr>
            <a:spLocks noGrp="1"/>
          </p:cNvSpPr>
          <p:nvPr>
            <p:ph type="body" idx="1"/>
          </p:nvPr>
        </p:nvSpPr>
        <p:spPr/>
        <p:txBody>
          <a:bodyPr/>
          <a:lstStyle/>
          <a:p>
            <a:r>
              <a:t>机器学习技术在勘探数据解释中的应用</a:t>
            </a:r>
          </a:p>
        </p:txBody>
      </p:sp>
      <p:sp>
        <p:nvSpPr>
          <p:cNvPr id="4" name="Content Placeholder 3"/>
          <p:cNvSpPr>
            <a:spLocks noGrp="1"/>
          </p:cNvSpPr>
          <p:nvPr>
            <p:ph sz="half" idx="2"/>
          </p:nvPr>
        </p:nvSpPr>
        <p:spPr/>
        <p:txBody>
          <a:bodyPr/>
          <a:lstStyle/>
          <a:p>
            <a:r>
              <a:t>1. 机器学习算法能够自动从大量数据中学习特征和模式，并根据这些特征和模式对数据进行分类或预测。这使得机器学习技术非常适合用于勘探数据解释中的模式识别、异常检测和预测性分析等任务。</a:t>
            </a:r>
          </a:p>
          <a:p>
            <a:r>
              <a:t>2. 机器学习技术能够处理大量的数据，并且能够随着数据的增加不断更新和改进，这使得机器学习技术非常适合用于勘探数据解释中处理大规模的数据集。</a:t>
            </a:r>
          </a:p>
          <a:p>
            <a:r>
              <a:t>3. 机器学习技术能够帮助解释人员从数据中提取有价值的信息，并对数据进行可视化，这使得机器学习技术非常适合用于勘探数据解释中的数据可视化和决策支持。</a:t>
            </a:r>
          </a:p>
        </p:txBody>
      </p:sp>
      <p:sp>
        <p:nvSpPr>
          <p:cNvPr id="5" name="Text Placeholder 4"/>
          <p:cNvSpPr>
            <a:spLocks noGrp="1"/>
          </p:cNvSpPr>
          <p:nvPr>
            <p:ph type="body" idx="3"/>
          </p:nvPr>
        </p:nvSpPr>
        <p:spPr/>
        <p:txBody>
          <a:bodyPr/>
          <a:lstStyle/>
          <a:p>
            <a:r>
              <a:t>深度学习技术在勘探数据解释中的应用</a:t>
            </a:r>
          </a:p>
        </p:txBody>
      </p:sp>
      <p:sp>
        <p:nvSpPr>
          <p:cNvPr id="6" name="Content Placeholder 5"/>
          <p:cNvSpPr>
            <a:spLocks noGrp="1"/>
          </p:cNvSpPr>
          <p:nvPr>
            <p:ph sz="half" idx="4"/>
          </p:nvPr>
        </p:nvSpPr>
        <p:spPr/>
        <p:txBody>
          <a:bodyPr/>
          <a:lstStyle/>
          <a:p>
            <a:r>
              <a:t>1. 深度学习算法能够学习数据中的复杂非线性关系，并能够自动提取数据中的有用特征，这使得深度学习技术非常适合用于勘探数据解释中的特征提取和分类。</a:t>
            </a:r>
          </a:p>
          <a:p>
            <a:r>
              <a:t>2. 深度学习算法能够处理各种类型的数据，包括图像、音频、文本和时间序列数据，这使得深度学习技术非常适合用于勘探数据解释中处理各种类型的数据集。</a:t>
            </a:r>
          </a:p>
          <a:p>
            <a:r>
              <a:t>3. 深度学习算法能够学习数据中的长期依赖关系，并且能够对数据进行预测，这使得深度学习技术非常适合用于勘探数据解释中的时间序列分析和预测。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利用机器学习优化勘探数据分析</a:t>
            </a:r>
          </a:p>
        </p:txBody>
      </p:sp>
      <p:sp>
        <p:nvSpPr>
          <p:cNvPr id="3" name="Subtitle 2"/>
          <p:cNvSpPr>
            <a:spLocks noGrp="1"/>
          </p:cNvSpPr>
          <p:nvPr>
            <p:ph type="subTitle" idx="1"/>
          </p:nvPr>
        </p:nvSpPr>
        <p:spPr/>
        <p:txBody>
          <a:bodyPr/>
          <a:lstStyle/>
          <a:p>
            <a:r>
              <a:t>人工智能在勘探数据解释中的作用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利用机器学习优化勘探数据分析</a:t>
            </a:r>
          </a:p>
        </p:txBody>
      </p:sp>
      <p:sp>
        <p:nvSpPr>
          <p:cNvPr id="3" name="Text Placeholder 2"/>
          <p:cNvSpPr>
            <a:spLocks noGrp="1"/>
          </p:cNvSpPr>
          <p:nvPr>
            <p:ph type="body" idx="1"/>
          </p:nvPr>
        </p:nvSpPr>
        <p:spPr/>
        <p:txBody>
          <a:bodyPr/>
          <a:lstStyle/>
          <a:p>
            <a:r>
              <a:t>机器学习在勘探数据分析中的应用</a:t>
            </a:r>
          </a:p>
        </p:txBody>
      </p:sp>
      <p:sp>
        <p:nvSpPr>
          <p:cNvPr id="4" name="Content Placeholder 3"/>
          <p:cNvSpPr>
            <a:spLocks noGrp="1"/>
          </p:cNvSpPr>
          <p:nvPr>
            <p:ph sz="half" idx="2"/>
          </p:nvPr>
        </p:nvSpPr>
        <p:spPr/>
        <p:txBody>
          <a:bodyPr/>
          <a:lstStyle/>
          <a:p>
            <a:r>
              <a:t>1. 利用机器学习算法识别勘探数据中的模式和趋势，从而提高勘探数据分析的准确性和效率。</a:t>
            </a:r>
          </a:p>
          <a:p>
            <a:r>
              <a:t>2. 构建预测模型，对勘探数据进行预测和分析，为勘探决策提供依据。</a:t>
            </a:r>
          </a:p>
          <a:p>
            <a:r>
              <a:t>3. 结合机器学习算法和专家知识，建立智能勘探数据分析系统，提高勘探数据的处理和分析能力。</a:t>
            </a:r>
          </a:p>
        </p:txBody>
      </p:sp>
      <p:sp>
        <p:nvSpPr>
          <p:cNvPr id="5" name="Text Placeholder 4"/>
          <p:cNvSpPr>
            <a:spLocks noGrp="1"/>
          </p:cNvSpPr>
          <p:nvPr>
            <p:ph type="body" idx="3"/>
          </p:nvPr>
        </p:nvSpPr>
        <p:spPr/>
        <p:txBody>
          <a:bodyPr/>
          <a:lstStyle/>
          <a:p>
            <a:r>
              <a:t>机器学习在勘探数据降噪中的应用</a:t>
            </a:r>
          </a:p>
        </p:txBody>
      </p:sp>
      <p:sp>
        <p:nvSpPr>
          <p:cNvPr id="6" name="Content Placeholder 5"/>
          <p:cNvSpPr>
            <a:spLocks noGrp="1"/>
          </p:cNvSpPr>
          <p:nvPr>
            <p:ph sz="half" idx="4"/>
          </p:nvPr>
        </p:nvSpPr>
        <p:spPr/>
        <p:txBody>
          <a:bodyPr/>
          <a:lstStyle/>
          <a:p>
            <a:r>
              <a:t>1. 利用机器学习算法对勘探数据进行降噪处理，去除噪声信号对有效信号的影响，从而提高勘探数据的质量。</a:t>
            </a:r>
          </a:p>
          <a:p>
            <a:r>
              <a:t>2. 应用机器学习算法对勘探数据进行特征提取和选择，提取与勘探目标相关的有效特征，剔除无关的噪声特征，从而提高勘探数据的信噪比。</a:t>
            </a:r>
          </a:p>
          <a:p>
            <a:r>
              <a:t>3. 采用机器学习算法建立噪声模型，对勘探数据进行噪声估计和补偿，从而消除或减弱噪声的影响。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利用机器学习优化勘探数据分析</a:t>
            </a:r>
          </a:p>
        </p:txBody>
      </p:sp>
      <p:sp>
        <p:nvSpPr>
          <p:cNvPr id="3" name="Text Placeholder 2"/>
          <p:cNvSpPr>
            <a:spLocks noGrp="1"/>
          </p:cNvSpPr>
          <p:nvPr>
            <p:ph type="body" idx="1"/>
          </p:nvPr>
        </p:nvSpPr>
        <p:spPr/>
        <p:txBody>
          <a:bodyPr/>
          <a:lstStyle/>
          <a:p>
            <a:r>
              <a:t>机器学习在勘探数据解释中的应用</a:t>
            </a:r>
          </a:p>
        </p:txBody>
      </p:sp>
      <p:sp>
        <p:nvSpPr>
          <p:cNvPr id="4" name="Content Placeholder 3"/>
          <p:cNvSpPr>
            <a:spLocks noGrp="1"/>
          </p:cNvSpPr>
          <p:nvPr>
            <p:ph sz="half" idx="2"/>
          </p:nvPr>
        </p:nvSpPr>
        <p:spPr/>
        <p:txBody>
          <a:bodyPr/>
          <a:lstStyle/>
          <a:p>
            <a:r>
              <a:t>1. 利用机器学习算法对勘探数据进行解释和分析，识别勘探目标、圈定勘探范围，提高勘探的准确性和效率。</a:t>
            </a:r>
          </a:p>
          <a:p>
            <a:r>
              <a:t>2. 将机器学习算法与传统解释方法相结合，形成智能勘探数据解释系统，提高勘探数据的解释和分析能力。</a:t>
            </a:r>
          </a:p>
          <a:p>
            <a:r>
              <a:t>3. 基于机器学习算法建立勘探数据解释模型，实现勘探数据的自动解释和分析，无需人工干预，提高解释的效率和准确性。</a:t>
            </a:r>
          </a:p>
        </p:txBody>
      </p:sp>
      <p:sp>
        <p:nvSpPr>
          <p:cNvPr id="5" name="Text Placeholder 4"/>
          <p:cNvSpPr>
            <a:spLocks noGrp="1"/>
          </p:cNvSpPr>
          <p:nvPr>
            <p:ph type="body" idx="3"/>
          </p:nvPr>
        </p:nvSpPr>
        <p:spPr/>
        <p:txBody>
          <a:bodyPr/>
          <a:lstStyle/>
          <a:p>
            <a:r>
              <a:t>机器学习在勘探数据可视化中的应用</a:t>
            </a:r>
          </a:p>
        </p:txBody>
      </p:sp>
      <p:sp>
        <p:nvSpPr>
          <p:cNvPr id="6" name="Content Placeholder 5"/>
          <p:cNvSpPr>
            <a:spLocks noGrp="1"/>
          </p:cNvSpPr>
          <p:nvPr>
            <p:ph sz="half" idx="4"/>
          </p:nvPr>
        </p:nvSpPr>
        <p:spPr/>
        <p:txBody>
          <a:bodyPr/>
          <a:lstStyle/>
          <a:p>
            <a:r>
              <a:t>1. 利用机器学习算法对勘探数据进行可视化处理，生成勘探数据的可视化结果，便于勘探人员理解和分析勘探数据。</a:t>
            </a:r>
          </a:p>
          <a:p>
            <a:r>
              <a:t>2. 将机器学习算法与数据可视化技术相结合，建立智能勘探数据可视化系统，提高勘探数据的可视化效果。</a:t>
            </a:r>
          </a:p>
          <a:p>
            <a:r>
              <a:t>3. 采用机器学习算法对勘探数据进行降维处理，将高维勘探数据降至低维数据，便于勘探人员理解和分析勘探数据。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利用机器学习优化勘探数据分析</a:t>
            </a:r>
          </a:p>
        </p:txBody>
      </p:sp>
      <p:sp>
        <p:nvSpPr>
          <p:cNvPr id="3" name="Text Placeholder 2"/>
          <p:cNvSpPr>
            <a:spLocks noGrp="1"/>
          </p:cNvSpPr>
          <p:nvPr>
            <p:ph type="body" idx="1"/>
          </p:nvPr>
        </p:nvSpPr>
        <p:spPr/>
        <p:txBody>
          <a:bodyPr/>
          <a:lstStyle/>
          <a:p>
            <a:r>
              <a:t>机器学习在勘探数据管理中的应用</a:t>
            </a:r>
          </a:p>
        </p:txBody>
      </p:sp>
      <p:sp>
        <p:nvSpPr>
          <p:cNvPr id="4" name="Content Placeholder 3"/>
          <p:cNvSpPr>
            <a:spLocks noGrp="1"/>
          </p:cNvSpPr>
          <p:nvPr>
            <p:ph sz="half" idx="2"/>
          </p:nvPr>
        </p:nvSpPr>
        <p:spPr/>
        <p:txBody>
          <a:bodyPr/>
          <a:lstStyle/>
          <a:p>
            <a:r>
              <a:t>1. 利用机器学习算法对勘探数据进行管理，实现勘探数据的存储、检索、查询和分析，提高勘探数据的管理效率。</a:t>
            </a:r>
          </a:p>
          <a:p>
            <a:r>
              <a:t>2. 将机器学习算法与数据库技术相结合，建立智能勘探数据管理系统，提高勘探数据的管理和分析能力。</a:t>
            </a:r>
          </a:p>
          <a:p>
            <a:r>
              <a:t>3. 基于机器学习算法建立勘探数据管理模型，实现勘探数据的自动管理和分析，无需人工干预，提高管理的效率和准确性。</a:t>
            </a:r>
          </a:p>
        </p:txBody>
      </p:sp>
      <p:sp>
        <p:nvSpPr>
          <p:cNvPr id="5" name="Text Placeholder 4"/>
          <p:cNvSpPr>
            <a:spLocks noGrp="1"/>
          </p:cNvSpPr>
          <p:nvPr>
            <p:ph type="body" idx="3"/>
          </p:nvPr>
        </p:nvSpPr>
        <p:spPr/>
        <p:txBody>
          <a:bodyPr/>
          <a:lstStyle/>
          <a:p>
            <a:r>
              <a:t>机器学习在勘探数据安全中的应用</a:t>
            </a:r>
          </a:p>
        </p:txBody>
      </p:sp>
      <p:sp>
        <p:nvSpPr>
          <p:cNvPr id="6" name="Content Placeholder 5"/>
          <p:cNvSpPr>
            <a:spLocks noGrp="1"/>
          </p:cNvSpPr>
          <p:nvPr>
            <p:ph sz="half" idx="4"/>
          </p:nvPr>
        </p:nvSpPr>
        <p:spPr/>
        <p:txBody>
          <a:bodyPr/>
          <a:lstStyle/>
          <a:p>
            <a:r>
              <a:t>1. 利用机器学习算法对勘探数据进行安全防护，防止勘探数据的泄露、篡改和破坏，确保勘探数据的安全。</a:t>
            </a:r>
          </a:p>
          <a:p>
            <a:r>
              <a:t>2. 将机器学习算法与数据安全技术相结合，建立智能勘探数据安全防护系统，提高勘探数据的安全性。</a:t>
            </a:r>
          </a:p>
          <a:p>
            <a:r>
              <a:t>3. 基于机器学习算法建立勘探数据安全防护模型，实现勘探数据的自动防护和分析，无需人工干预，提高防护的效率和准确性。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基于深度学习的勘探数据特征识别</a:t>
            </a:r>
          </a:p>
        </p:txBody>
      </p:sp>
      <p:sp>
        <p:nvSpPr>
          <p:cNvPr id="3" name="Subtitle 2"/>
          <p:cNvSpPr>
            <a:spLocks noGrp="1"/>
          </p:cNvSpPr>
          <p:nvPr>
            <p:ph type="subTitle" idx="1"/>
          </p:nvPr>
        </p:nvSpPr>
        <p:spPr/>
        <p:txBody>
          <a:bodyPr/>
          <a:lstStyle/>
          <a:p>
            <a:r>
              <a:t>人工智能在勘探数据解释中的作用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基于深度学习的勘探数据特征识别</a:t>
            </a:r>
          </a:p>
        </p:txBody>
      </p:sp>
      <p:sp>
        <p:nvSpPr>
          <p:cNvPr id="3" name="Text Placeholder 2"/>
          <p:cNvSpPr>
            <a:spLocks noGrp="1"/>
          </p:cNvSpPr>
          <p:nvPr>
            <p:ph type="body" idx="1"/>
          </p:nvPr>
        </p:nvSpPr>
        <p:spPr/>
        <p:txBody>
          <a:bodyPr/>
          <a:lstStyle/>
          <a:p>
            <a:r>
              <a:t>多模态数据融合</a:t>
            </a:r>
          </a:p>
        </p:txBody>
      </p:sp>
      <p:sp>
        <p:nvSpPr>
          <p:cNvPr id="4" name="Content Placeholder 3"/>
          <p:cNvSpPr>
            <a:spLocks noGrp="1"/>
          </p:cNvSpPr>
          <p:nvPr>
            <p:ph sz="half" idx="2"/>
          </p:nvPr>
        </p:nvSpPr>
        <p:spPr/>
        <p:txBody>
          <a:bodyPr/>
          <a:lstStyle/>
          <a:p>
            <a:r>
              <a:t>1. 深度学习模型可以有效融合多种数据类型，包括地震数据、井地质数据、测井数据等，提取更丰富的特征信息。</a:t>
            </a:r>
          </a:p>
          <a:p>
            <a:r>
              <a:t>2. 多模态数据融合可以提高勘探数据解释的准确性和可靠性，帮助解释人员更好地识别地质构造和油气藏。</a:t>
            </a:r>
          </a:p>
          <a:p>
            <a:r>
              <a:t>3. 多模态数据融合技术可以应用于勘探各个阶段，包括勘探目标识别、地质构造解释和油气藏评价等。</a:t>
            </a:r>
          </a:p>
        </p:txBody>
      </p:sp>
      <p:sp>
        <p:nvSpPr>
          <p:cNvPr id="5" name="Text Placeholder 4"/>
          <p:cNvSpPr>
            <a:spLocks noGrp="1"/>
          </p:cNvSpPr>
          <p:nvPr>
            <p:ph type="body" idx="3"/>
          </p:nvPr>
        </p:nvSpPr>
        <p:spPr/>
        <p:txBody>
          <a:bodyPr/>
          <a:lstStyle/>
          <a:p>
            <a:r>
              <a:t>特征表达学习</a:t>
            </a:r>
          </a:p>
        </p:txBody>
      </p:sp>
      <p:sp>
        <p:nvSpPr>
          <p:cNvPr id="6" name="Content Placeholder 5"/>
          <p:cNvSpPr>
            <a:spLocks noGrp="1"/>
          </p:cNvSpPr>
          <p:nvPr>
            <p:ph sz="half" idx="4"/>
          </p:nvPr>
        </p:nvSpPr>
        <p:spPr/>
        <p:txBody>
          <a:bodyPr/>
          <a:lstStyle/>
          <a:p>
            <a:r>
              <a:t>1. 深度学习模型可以自动学习勘探数据的特征，无需人工设计特征提取器，提高了特征表达的准确性和鲁棒性。</a:t>
            </a:r>
          </a:p>
          <a:p>
            <a:r>
              <a:t>2. 深度学习模型可以学习不同尺度和层次的特征，更好地捕捉勘探数据的复杂性和多尺度性。</a:t>
            </a:r>
          </a:p>
          <a:p>
            <a:r>
              <a:t>3. 深度学习模型可以学习数据之间的相关性和依赖关系，有助于发现勘探数据中隐藏的模式和规律。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基于深度学习的勘探数据特征识别</a:t>
            </a:r>
          </a:p>
        </p:txBody>
      </p:sp>
      <p:sp>
        <p:nvSpPr>
          <p:cNvPr id="3" name="Text Placeholder 2"/>
          <p:cNvSpPr>
            <a:spLocks noGrp="1"/>
          </p:cNvSpPr>
          <p:nvPr>
            <p:ph type="body" idx="1"/>
          </p:nvPr>
        </p:nvSpPr>
        <p:spPr/>
        <p:txBody>
          <a:bodyPr/>
          <a:lstStyle/>
          <a:p>
            <a:r>
              <a:t>智能解释和决策</a:t>
            </a:r>
          </a:p>
        </p:txBody>
      </p:sp>
      <p:sp>
        <p:nvSpPr>
          <p:cNvPr id="4" name="Content Placeholder 3"/>
          <p:cNvSpPr>
            <a:spLocks noGrp="1"/>
          </p:cNvSpPr>
          <p:nvPr>
            <p:ph sz="half" idx="2"/>
          </p:nvPr>
        </p:nvSpPr>
        <p:spPr/>
        <p:txBody>
          <a:bodyPr/>
          <a:lstStyle/>
          <a:p>
            <a:r>
              <a:t>1. 深度学习模型可以自动解释勘探数据，生成地质构造模型和油气藏评价结果，减轻解释人员的工作量，提高解释效率。</a:t>
            </a:r>
          </a:p>
          <a:p>
            <a:r>
              <a:t>2. 深度学习模型可以提供解释结果的可信度评估，帮助解释人员更好地了解解释结果的可靠性和不确定性。</a:t>
            </a:r>
          </a:p>
          <a:p>
            <a:r>
              <a:t>3. 深度学习模型可以与解释人员交互，学习解释人员的知识和经验，不断改进解释模型的性能。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人工智能助力勘探风险预测与评估</a:t>
            </a:r>
          </a:p>
        </p:txBody>
      </p:sp>
      <p:sp>
        <p:nvSpPr>
          <p:cNvPr id="3" name="Subtitle 2"/>
          <p:cNvSpPr>
            <a:spLocks noGrp="1"/>
          </p:cNvSpPr>
          <p:nvPr>
            <p:ph type="subTitle" idx="1"/>
          </p:nvPr>
        </p:nvSpPr>
        <p:spPr/>
        <p:txBody>
          <a:bodyPr/>
          <a:lstStyle/>
          <a:p>
            <a:r>
              <a:t>人工智能在勘探数据解释中的作用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人工智能助力勘探风险预测与评估</a:t>
            </a:r>
          </a:p>
        </p:txBody>
      </p:sp>
      <p:sp>
        <p:nvSpPr>
          <p:cNvPr id="3" name="Text Placeholder 2"/>
          <p:cNvSpPr>
            <a:spLocks noGrp="1"/>
          </p:cNvSpPr>
          <p:nvPr>
            <p:ph type="body" idx="1"/>
          </p:nvPr>
        </p:nvSpPr>
        <p:spPr/>
        <p:txBody>
          <a:bodyPr/>
          <a:lstStyle/>
          <a:p>
            <a:r>
              <a:t>人工神经网络助力异常检测与风险评价</a:t>
            </a:r>
          </a:p>
        </p:txBody>
      </p:sp>
      <p:sp>
        <p:nvSpPr>
          <p:cNvPr id="4" name="Content Placeholder 3"/>
          <p:cNvSpPr>
            <a:spLocks noGrp="1"/>
          </p:cNvSpPr>
          <p:nvPr>
            <p:ph sz="half" idx="2"/>
          </p:nvPr>
        </p:nvSpPr>
        <p:spPr/>
        <p:txBody>
          <a:bodyPr/>
          <a:lstStyle/>
          <a:p>
            <a:r>
              <a:t>1. 人工神经网络可以识别复杂非线性的勘探数据模式，从而提高异常检测的准确率，有效识别有利区，降低勘探风险和成本。</a:t>
            </a:r>
          </a:p>
          <a:p>
            <a:r>
              <a:t>2. 人工神经网络可以学习勘探数据中异常和正常模式之间的相关性，建立异常评价模型，进行风险识别和评价，为勘探决策提供关键信息。</a:t>
            </a:r>
          </a:p>
        </p:txBody>
      </p:sp>
      <p:sp>
        <p:nvSpPr>
          <p:cNvPr id="5" name="Text Placeholder 4"/>
          <p:cNvSpPr>
            <a:spLocks noGrp="1"/>
          </p:cNvSpPr>
          <p:nvPr>
            <p:ph type="body" idx="3"/>
          </p:nvPr>
        </p:nvSpPr>
        <p:spPr/>
        <p:txBody>
          <a:bodyPr/>
          <a:lstStyle/>
          <a:p>
            <a:r>
              <a:t>机器学习助力模式识别与预测</a:t>
            </a:r>
          </a:p>
        </p:txBody>
      </p:sp>
      <p:sp>
        <p:nvSpPr>
          <p:cNvPr id="6" name="Content Placeholder 5"/>
          <p:cNvSpPr>
            <a:spLocks noGrp="1"/>
          </p:cNvSpPr>
          <p:nvPr>
            <p:ph sz="half" idx="4"/>
          </p:nvPr>
        </p:nvSpPr>
        <p:spPr/>
        <p:txBody>
          <a:bodyPr/>
          <a:lstStyle/>
          <a:p>
            <a:r>
              <a:t>1. 机器学习算法可以从勘探数据中学习模式并进行识别，帮助地质学家发现新的勘探目标，预测矿产资源的分布和储量，从而降低勘探风险。</a:t>
            </a:r>
          </a:p>
          <a:p>
            <a:r>
              <a:t>2. 机器学习算法可以识别和预测矿产资源的分布和储量，减少不必要的勘探工作，提高勘探效率和成功率。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人工智能助力勘探风险预测与评估</a:t>
            </a:r>
          </a:p>
        </p:txBody>
      </p:sp>
      <p:sp>
        <p:nvSpPr>
          <p:cNvPr id="3" name="Text Placeholder 2"/>
          <p:cNvSpPr>
            <a:spLocks noGrp="1"/>
          </p:cNvSpPr>
          <p:nvPr>
            <p:ph type="body" idx="1"/>
          </p:nvPr>
        </p:nvSpPr>
        <p:spPr/>
        <p:txBody>
          <a:bodyPr/>
          <a:lstStyle/>
          <a:p>
            <a:r>
              <a:t>深度学习助力勘探数据解释和预测</a:t>
            </a:r>
          </a:p>
        </p:txBody>
      </p:sp>
      <p:sp>
        <p:nvSpPr>
          <p:cNvPr id="4" name="Content Placeholder 3"/>
          <p:cNvSpPr>
            <a:spLocks noGrp="1"/>
          </p:cNvSpPr>
          <p:nvPr>
            <p:ph sz="half" idx="2"/>
          </p:nvPr>
        </p:nvSpPr>
        <p:spPr/>
        <p:txBody>
          <a:bodyPr/>
          <a:lstStyle/>
          <a:p>
            <a:r>
              <a:t>1. 深度学习技术在图像识别、自然语言处理等领域取得了巨大的成就，其多层神经网络结构能够从复杂的数据中学习到更深层次的特征，提高勘探数据解释和预测的准确性。</a:t>
            </a:r>
          </a:p>
          <a:p>
            <a:r>
              <a:t>2. 深度学习算法可以从勘探数据中学习到复杂的关系，有助于发现新的矿产资源类型，预测勘探目标的分布和储量，从而降低勘探风险。</a:t>
            </a:r>
          </a:p>
        </p:txBody>
      </p:sp>
      <p:sp>
        <p:nvSpPr>
          <p:cNvPr id="5" name="Text Placeholder 4"/>
          <p:cNvSpPr>
            <a:spLocks noGrp="1"/>
          </p:cNvSpPr>
          <p:nvPr>
            <p:ph type="body" idx="3"/>
          </p:nvPr>
        </p:nvSpPr>
        <p:spPr/>
        <p:txBody>
          <a:bodyPr/>
          <a:lstStyle/>
          <a:p>
            <a:r>
              <a:t>知识图谱助力勘探数据整合与分析</a:t>
            </a:r>
          </a:p>
        </p:txBody>
      </p:sp>
      <p:sp>
        <p:nvSpPr>
          <p:cNvPr id="6" name="Content Placeholder 5"/>
          <p:cNvSpPr>
            <a:spLocks noGrp="1"/>
          </p:cNvSpPr>
          <p:nvPr>
            <p:ph sz="half" idx="4"/>
          </p:nvPr>
        </p:nvSpPr>
        <p:spPr/>
        <p:txBody>
          <a:bodyPr/>
          <a:lstStyle/>
          <a:p>
            <a:r>
              <a:t>1. 知识图谱技术可以将勘探数据中的信息以结构化的方式表示和存储，有助于勘探数据的整合、管理和分析，提高勘探数据利用效率。</a:t>
            </a:r>
          </a:p>
          <a:p>
            <a:r>
              <a:t>2. 知识图谱技术可以帮助地质学家建立勘探知识库，实现勘探数据的智能搜索、查询和推理，为勘探决策提供关键信息。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https://d.book118.com/697120166013006041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人工智能驱动的勘探数据解释</vt:lpstr>
      <vt:lpstr> 人工智能驱动的勘探数据解释</vt:lpstr>
      <vt:lpstr> 利用机器学习优化勘探数据分析</vt:lpstr>
      <vt:lpstr> 利用机器学习优化勘探数据分析</vt:lpstr>
      <vt:lpstr> 利用机器学习优化勘探数据分析</vt:lpstr>
      <vt:lpstr> 利用机器学习优化勘探数据分析</vt:lpstr>
      <vt:lpstr> 基于深度学习的勘探数据特征识别</vt:lpstr>
      <vt:lpstr> 基于深度学习的勘探数据特征识别</vt:lpstr>
      <vt:lpstr> 基于深度学习的勘探数据特征识别</vt:lpstr>
      <vt:lpstr> 人工智能助力勘探风险预测与评估</vt:lpstr>
      <vt:lpstr> 人工智能助力勘探风险预测与评估</vt:lpstr>
      <vt:lpstr> 人工智能助力勘探风险预测与评估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2024-09-13T17:52:17.219</cp:lastPrinted>
  <dcterms:created xsi:type="dcterms:W3CDTF">2024-09-13T09:52:17Z</dcterms:created>
  <dcterms:modified xsi:type="dcterms:W3CDTF">2024-09-13T09:52:19Z</dcterms:modified>
</cp:coreProperties>
</file>