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C3BC4-36EF-457D-97AD-1A716A9C4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E1BBD-6761-41B4-A18B-F6384A456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48A6B-9047-4F99-8F8A-5C00A403C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1B9D6-21F7-4B5E-8DB6-7F37D5FB6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6FB738-5DCD-4344-9658-0BB9C8C3B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34B5E4-E293-4571-9338-F9185A4B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8BAB31-E016-4F3C-8842-6AA4CFFCD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AE674-9727-4486-8552-EE8B0338F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342C2-EDCE-465E-908B-F56962706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C122E-23F8-4952-AFA9-C228A9C9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10189-A778-4BA7-8963-8A05F5C4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1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2102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网络危害防范讲座——保护个人隐私安全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个人隐私泄露的途径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保护个人隐私的措施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应对网络危害的方法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个人隐私安全问题日益突出，网络犯罪和信息泄露事件屡屡发生。为了提高公众对个人隐私安全的重视，本次讲座旨在向大家介绍网络危害的防范措施，帮助大家保护自己的个人信息不被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个人隐私安全关乎每个人的切身利益，是社会稳定和发展的重要基石。因此，本次讲座将结合实际案例，深入浅出地讲解个人隐私安全的防范要点，以期提高大家的安全意识和防范能力。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个人隐私安全是每个人的基本权利，是维护社会秩序和公平正义的重要保障。如果个人信息被不法分子获取并滥用，不仅会对个人造成财产和精神损失，还会对整个社会造成不良影响。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个人隐私安全对于维护社会稳定和促进经济发展也具有重要意义。一个安全、可靠的网络环境能够降低信息泄露和网络犯罪的风险，提高公众对互联网的信任度，从而推动互联网经济的健康发展。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网络危害防范讲座——保护个人隐私安全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691" b="11691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个人隐私安全的重要性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勒索软件攻击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DDoS攻击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网络攻击的类型和方式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通过植入病毒、蠕虫等恶意软件，攻击者可以控制受害者的电脑，窃取个人信息。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通过伪装成合法网站或服务，诱导用户输入敏感信息，如账号密码、信用卡信息等。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攻击者使用加密技术锁定用户文件，要求受害者支付赎金以解锁文件。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通过大量无用的请求拥塞目标服务器，导致正常用户无法访问。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网络犯罪的手段和目的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利用虚假信息诱骗受害者转账、汇款或提供个人信息。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非法获取他人的账号、密码等敏感信息，进而盗取资金或实施其他犯罪行为。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利用网络平台将非法资金进行转移、清洗，以掩盖资金来源。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利用网络平台宣传恐怖主义思想，组织策划恐怖活动。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网络盗窃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网络洗钱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网络恐怖主义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网络攻击者通过窃取个人信息，如姓名、地址、电话号码等，进行诈骗或其他犯罪活动。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攻击者利用窃取的账号密码等敏感信息进行盗刷、转账等行为，导致受害者遭受经济损失。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攻击者利用窃取的个人信息冒充他人身份进行违法活动。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受害者在意识到个人信息被盗用后，可能面临精神压力和心理困扰。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网络危害对个人隐私的威胁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个人隐私泄露的途径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在社交媒体上发布过多的个人信息，如家庭住址、电话号码、生日等，容易被不法分子利用。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发布个人信息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未设置隐私权限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点击恶意链接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未设置社交媒体的隐私权限，导致陌生人可以查看和获取个人隐私信息。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点击来自陌生人的链接，可能会被诱导下载恶意软件或泄露个人信息。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社交媒体泄露个人隐私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292" b="6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未使用虚拟专用网络（VPN）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使用公共Wi-Fi时，未使用VPN进行加密保护，导致个人信息在传输过程中可能被窃取。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连接不安全的Wi-Fi网络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公共场所的Wi-Fi网络可能存在安全风险，如未加密或被黑客攻击，连接这样的网络容易导致个人信息被窃取。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使用不安全的网络服务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在公共Wi-Fi网络上使用如网银、邮箱等敏感服务，可能会被黑客窃取个人信息。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公共Wi-Fi泄露个人隐私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不小心下载了含有恶意软件的程序或文件，该软件会在后台收集个人信息并发送给黑客。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下载恶意软件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点击来自陌生人的广告或弹窗，可能会被诱导下载恶意软件或跳转到恶意网站。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点击恶意广告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通过电子邮件、U盘等途径感染病毒，该病毒会在电脑上安装后门、收集用户信息并发送给黑客。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感染病毒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恶意软件窃取个人隐私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保护个人隐私的措施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https://d.book118.com/697121024041006030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2024-09-01T19:36:57.859</cp:lastPrinted>
  <dcterms:created xsi:type="dcterms:W3CDTF">2024-09-01T11:36:57Z</dcterms:created>
  <dcterms:modified xsi:type="dcterms:W3CDTF">2024-09-01T11:36:59Z</dcterms:modified>
</cp:coreProperties>
</file>