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D268D4C-14A7-4426-9E88-ACF1E423A9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C7252A-294D-4084-A8B4-A08CEE0826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E4B0C3-7D98-491D-B165-21AB369A0E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396543E-AD97-4527-8A9D-BAA69BAE92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AB01FD7-2883-4123-A4C2-4F5493D4110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B136BAE-2987-4C7A-9B9C-79E5DA503A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CD2CB5-7A39-4496-A825-9D4CB8FA3F8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60F30A-4E5D-4690-AF85-03A009CFBC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34AE8F-930D-4450-AAB2-EDAC58D9B3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932092-1F29-4FB4-9608-F7058ED5B6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FA3134-8579-4572-9A3F-657F4CD01F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7122050014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芯片故障分析与定位技术</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芯片故障分析的重要性
 常见芯片故障类型及原因
 芯片故障定位技术概述
 基于电信号的定位技术
 基于热图像的定位技术
 基于机器学习的定位技术
 芯片故障定位实例分析
 未来发展趋势与挑战</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芯片故障分析的重要性</a:t>
            </a:r>
          </a:p>
        </p:txBody>
      </p:sp>
      <p:sp>
        <p:nvSpPr>
          <p:cNvPr id="3" name="Subtitle 2"/>
          <p:cNvSpPr>
            <a:spLocks noGrp="1"/>
          </p:cNvSpPr>
          <p:nvPr>
            <p:ph type="subTitle" idx="1"/>
          </p:nvPr>
        </p:nvSpPr>
        <p:spPr/>
        <p:txBody>
          <a:bodyPr/>
          <a:lstStyle/>
          <a:p>
            <a:r>
              <a:t>芯片故障分析与定位技术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芯片故障分析的重要性</a:t>
            </a:r>
          </a:p>
        </p:txBody>
      </p:sp>
      <p:sp>
        <p:nvSpPr>
          <p:cNvPr id="3" name="Text Placeholder 2"/>
          <p:cNvSpPr>
            <a:spLocks noGrp="1"/>
          </p:cNvSpPr>
          <p:nvPr>
            <p:ph type="body" idx="1"/>
          </p:nvPr>
        </p:nvSpPr>
        <p:spPr/>
        <p:txBody>
          <a:bodyPr/>
          <a:lstStyle/>
          <a:p>
            <a:r>
              <a:t>芯片故障分析的重要性</a:t>
            </a:r>
          </a:p>
        </p:txBody>
      </p:sp>
      <p:sp>
        <p:nvSpPr>
          <p:cNvPr id="4" name="Content Placeholder 3"/>
          <p:cNvSpPr>
            <a:spLocks noGrp="1"/>
          </p:cNvSpPr>
          <p:nvPr>
            <p:ph sz="half" idx="2"/>
          </p:nvPr>
        </p:nvSpPr>
        <p:spPr/>
        <p:txBody>
          <a:bodyPr/>
          <a:lstStyle/>
          <a:p>
            <a:r>
              <a:t>1.提高产品质量和可靠性：芯片故障分析可以帮助制造商识别和解决潜在的设计、生产和材料问题，从而提高芯片的质量和可靠性，减少产品返修和退货的风险。</a:t>
            </a:r>
          </a:p>
          <a:p>
            <a:r>
              <a:t>2.保障信息安全和系统稳定性：芯片作为电子设备的核心组件，其故障可能导致系统崩溃或数据泄露等严重后果。芯片故障分析有助于及时发现和修复潜在的安全隐患，保障信息安全和系统稳定性。</a:t>
            </a:r>
          </a:p>
          <a:p>
            <a:r>
              <a:t>3.促进技术创新和产业升级：芯片故障分析可以为技术研发提供重要的反馈和指导，帮助企业不断改进和优化产品设计，提升核心竞争力，推动行业的技术创新和产业升级。</a:t>
            </a:r>
          </a:p>
          <a:p/>
        </p:txBody>
      </p:sp>
      <p:sp>
        <p:nvSpPr>
          <p:cNvPr id="5" name="Text Placeholder 4"/>
          <p:cNvSpPr>
            <a:spLocks noGrp="1"/>
          </p:cNvSpPr>
          <p:nvPr>
            <p:ph type="body" idx="3"/>
          </p:nvPr>
        </p:nvSpPr>
        <p:spPr/>
        <p:txBody>
          <a:bodyPr/>
          <a:lstStyle/>
          <a:p>
            <a:r>
              <a:t>芯片故障分析的挑战与前沿技术</a:t>
            </a:r>
          </a:p>
        </p:txBody>
      </p:sp>
      <p:sp>
        <p:nvSpPr>
          <p:cNvPr id="6" name="Content Placeholder 5"/>
          <p:cNvSpPr>
            <a:spLocks noGrp="1"/>
          </p:cNvSpPr>
          <p:nvPr>
            <p:ph sz="half" idx="4"/>
          </p:nvPr>
        </p:nvSpPr>
        <p:spPr/>
        <p:txBody>
          <a:bodyPr/>
          <a:lstStyle/>
          <a:p>
            <a:r>
              <a:t>1.故障模式多样化：芯片故障模式多种多样，包括硬故障、软故障和间歇性故障等，对分析技术提出了较高要求。需要利用先进的测试设备和技术，准确识别故障类型和定位故障点。</a:t>
            </a:r>
          </a:p>
          <a:p>
            <a:r>
              <a:t>2.分析技术不断创新：随着芯片制程技术的不断进步，芯片故障分析技术也在不断创新和发展。例如，利用人工智能和机器学习技术对芯片故障进行智能诊断和预测，提高分析效率和准确性。</a:t>
            </a:r>
          </a:p>
          <a:p>
            <a:r>
              <a:t>3.数据安全与隐私保护：在进行芯片故障分析时，需要确保数据安全与隐私保护，遵守相关法律法规和道德规范，避免因数据泄露导致的不良后果。</a:t>
            </a:r>
          </a:p>
          <a:p>
            <a:r>
              <a:t>以上内容仅供参考，具体内容可以根据您的需求进行调整优化。</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常见芯片故障类型及原因</a:t>
            </a:r>
          </a:p>
        </p:txBody>
      </p:sp>
      <p:sp>
        <p:nvSpPr>
          <p:cNvPr id="3" name="Subtitle 2"/>
          <p:cNvSpPr>
            <a:spLocks noGrp="1"/>
          </p:cNvSpPr>
          <p:nvPr>
            <p:ph type="subTitle" idx="1"/>
          </p:nvPr>
        </p:nvSpPr>
        <p:spPr/>
        <p:txBody>
          <a:bodyPr/>
          <a:lstStyle/>
          <a:p>
            <a:r>
              <a:t>芯片故障分析与定位技术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常见芯片故障类型及原因</a:t>
            </a:r>
          </a:p>
        </p:txBody>
      </p:sp>
      <p:sp>
        <p:nvSpPr>
          <p:cNvPr id="3" name="Text Placeholder 2"/>
          <p:cNvSpPr>
            <a:spLocks noGrp="1"/>
          </p:cNvSpPr>
          <p:nvPr>
            <p:ph type="body" idx="1"/>
          </p:nvPr>
        </p:nvSpPr>
        <p:spPr/>
        <p:txBody>
          <a:bodyPr/>
          <a:lstStyle/>
          <a:p>
            <a:r>
              <a:t>电气故障</a:t>
            </a:r>
          </a:p>
        </p:txBody>
      </p:sp>
      <p:sp>
        <p:nvSpPr>
          <p:cNvPr id="4" name="Content Placeholder 3"/>
          <p:cNvSpPr>
            <a:spLocks noGrp="1"/>
          </p:cNvSpPr>
          <p:nvPr>
            <p:ph sz="half" idx="2"/>
          </p:nvPr>
        </p:nvSpPr>
        <p:spPr/>
        <p:txBody>
          <a:bodyPr/>
          <a:lstStyle/>
          <a:p>
            <a:r>
              <a:t>1.电源电压不稳定或过高过低，导致芯片内部电路损坏。</a:t>
            </a:r>
          </a:p>
          <a:p>
            <a:r>
              <a:t>2.芯片内部电气元件老化或失效，导致电路异常。</a:t>
            </a:r>
          </a:p>
          <a:p>
            <a:r>
              <a:t>3.芯片外部电气连接不良或短路，影响芯片正常工作。</a:t>
            </a:r>
          </a:p>
          <a:p/>
        </p:txBody>
      </p:sp>
      <p:sp>
        <p:nvSpPr>
          <p:cNvPr id="5" name="Text Placeholder 4"/>
          <p:cNvSpPr>
            <a:spLocks noGrp="1"/>
          </p:cNvSpPr>
          <p:nvPr>
            <p:ph type="body" idx="3"/>
          </p:nvPr>
        </p:nvSpPr>
        <p:spPr/>
        <p:txBody>
          <a:bodyPr/>
          <a:lstStyle/>
          <a:p>
            <a:r>
              <a:t>热故障</a:t>
            </a:r>
          </a:p>
        </p:txBody>
      </p:sp>
      <p:sp>
        <p:nvSpPr>
          <p:cNvPr id="6" name="Content Placeholder 5"/>
          <p:cNvSpPr>
            <a:spLocks noGrp="1"/>
          </p:cNvSpPr>
          <p:nvPr>
            <p:ph sz="half" idx="4"/>
          </p:nvPr>
        </p:nvSpPr>
        <p:spPr/>
        <p:txBody>
          <a:bodyPr/>
          <a:lstStyle/>
          <a:p>
            <a:r>
              <a:t>1.芯片散热不良，导致高温损坏内部电路。</a:t>
            </a:r>
          </a:p>
          <a:p>
            <a:r>
              <a:t>2.工作环境温度过高，加速芯片老化。</a:t>
            </a:r>
          </a:p>
          <a:p>
            <a:r>
              <a:t>3.热设计不合理，导致芯片过热无法正常工作。</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常见芯片故障类型及原因</a:t>
            </a:r>
          </a:p>
        </p:txBody>
      </p:sp>
      <p:sp>
        <p:nvSpPr>
          <p:cNvPr id="3" name="Text Placeholder 2"/>
          <p:cNvSpPr>
            <a:spLocks noGrp="1"/>
          </p:cNvSpPr>
          <p:nvPr>
            <p:ph type="body" idx="1"/>
          </p:nvPr>
        </p:nvSpPr>
        <p:spPr/>
        <p:txBody>
          <a:bodyPr/>
          <a:lstStyle/>
          <a:p>
            <a:r>
              <a:t>设计缺陷</a:t>
            </a:r>
          </a:p>
        </p:txBody>
      </p:sp>
      <p:sp>
        <p:nvSpPr>
          <p:cNvPr id="4" name="Content Placeholder 3"/>
          <p:cNvSpPr>
            <a:spLocks noGrp="1"/>
          </p:cNvSpPr>
          <p:nvPr>
            <p:ph sz="half" idx="2"/>
          </p:nvPr>
        </p:nvSpPr>
        <p:spPr/>
        <p:txBody>
          <a:bodyPr/>
          <a:lstStyle/>
          <a:p>
            <a:r>
              <a:t>1.芯片设计存在漏洞，导致特定情况下出现故障。</a:t>
            </a:r>
          </a:p>
          <a:p>
            <a:r>
              <a:t>2.设计参数选择不当，导致芯片性能不稳定。</a:t>
            </a:r>
          </a:p>
          <a:p>
            <a:r>
              <a:t>3.设计过程中未充分考虑实际应用场景，导致芯片在实际使用中出现问题。</a:t>
            </a:r>
          </a:p>
          <a:p/>
        </p:txBody>
      </p:sp>
      <p:sp>
        <p:nvSpPr>
          <p:cNvPr id="5" name="Text Placeholder 4"/>
          <p:cNvSpPr>
            <a:spLocks noGrp="1"/>
          </p:cNvSpPr>
          <p:nvPr>
            <p:ph type="body" idx="3"/>
          </p:nvPr>
        </p:nvSpPr>
        <p:spPr/>
        <p:txBody>
          <a:bodyPr/>
          <a:lstStyle/>
          <a:p>
            <a:r>
              <a:t>制造缺陷</a:t>
            </a:r>
          </a:p>
        </p:txBody>
      </p:sp>
      <p:sp>
        <p:nvSpPr>
          <p:cNvPr id="6" name="Content Placeholder 5"/>
          <p:cNvSpPr>
            <a:spLocks noGrp="1"/>
          </p:cNvSpPr>
          <p:nvPr>
            <p:ph sz="half" idx="4"/>
          </p:nvPr>
        </p:nvSpPr>
        <p:spPr/>
        <p:txBody>
          <a:bodyPr/>
          <a:lstStyle/>
          <a:p>
            <a:r>
              <a:t>1.制造工艺问题，导致芯片内部电路缺陷。</a:t>
            </a:r>
          </a:p>
          <a:p>
            <a:r>
              <a:t>2.生产过程中的质量控制不严格，导致次品芯片流入市场。</a:t>
            </a:r>
          </a:p>
          <a:p>
            <a:r>
              <a:t>3.制造材料选择不当，影响芯片性能和可靠性。</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常见芯片故障类型及原因</a:t>
            </a:r>
          </a:p>
        </p:txBody>
      </p:sp>
      <p:sp>
        <p:nvSpPr>
          <p:cNvPr id="3" name="Text Placeholder 2"/>
          <p:cNvSpPr>
            <a:spLocks noGrp="1"/>
          </p:cNvSpPr>
          <p:nvPr>
            <p:ph type="body" idx="1"/>
          </p:nvPr>
        </p:nvSpPr>
        <p:spPr/>
        <p:txBody>
          <a:bodyPr/>
          <a:lstStyle/>
          <a:p>
            <a:r>
              <a:t>软件故障</a:t>
            </a:r>
          </a:p>
        </p:txBody>
      </p:sp>
      <p:sp>
        <p:nvSpPr>
          <p:cNvPr id="4" name="Content Placeholder 3"/>
          <p:cNvSpPr>
            <a:spLocks noGrp="1"/>
          </p:cNvSpPr>
          <p:nvPr>
            <p:ph sz="half" idx="2"/>
          </p:nvPr>
        </p:nvSpPr>
        <p:spPr/>
        <p:txBody>
          <a:bodyPr/>
          <a:lstStyle/>
          <a:p>
            <a:r>
              <a:t>1.芯片固件或驱动程序存在漏洞，导致系统异常。</a:t>
            </a:r>
          </a:p>
          <a:p>
            <a:r>
              <a:t>2.软件与硬件不匹配，导致芯片无法正常工作。</a:t>
            </a:r>
          </a:p>
          <a:p>
            <a:r>
              <a:t>3.软件升级过程中出现问题，影响芯片性能和功能。</a:t>
            </a:r>
          </a:p>
          <a:p/>
        </p:txBody>
      </p:sp>
      <p:sp>
        <p:nvSpPr>
          <p:cNvPr id="5" name="Text Placeholder 4"/>
          <p:cNvSpPr>
            <a:spLocks noGrp="1"/>
          </p:cNvSpPr>
          <p:nvPr>
            <p:ph type="body" idx="3"/>
          </p:nvPr>
        </p:nvSpPr>
        <p:spPr/>
        <p:txBody>
          <a:bodyPr/>
          <a:lstStyle/>
          <a:p>
            <a:r>
              <a:t>使用环境因素</a:t>
            </a:r>
          </a:p>
        </p:txBody>
      </p:sp>
      <p:sp>
        <p:nvSpPr>
          <p:cNvPr id="6" name="Content Placeholder 5"/>
          <p:cNvSpPr>
            <a:spLocks noGrp="1"/>
          </p:cNvSpPr>
          <p:nvPr>
            <p:ph sz="half" idx="4"/>
          </p:nvPr>
        </p:nvSpPr>
        <p:spPr/>
        <p:txBody>
          <a:bodyPr/>
          <a:lstStyle/>
          <a:p>
            <a:r>
              <a:t>1.芯片使用环境中的物理、化学因素影响芯片性能和可靠性。</a:t>
            </a:r>
          </a:p>
          <a:p>
            <a:r>
              <a:t>2.工作环境中的电磁干扰影响芯片正常工作。</a:t>
            </a:r>
          </a:p>
          <a:p>
            <a:r>
              <a:t>3.芯片存储和运输过程中受到损伤，导致性能下降或无法工作。</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芯片故障定位技术概述</a:t>
            </a:r>
          </a:p>
        </p:txBody>
      </p:sp>
      <p:sp>
        <p:nvSpPr>
          <p:cNvPr id="3" name="Subtitle 2"/>
          <p:cNvSpPr>
            <a:spLocks noGrp="1"/>
          </p:cNvSpPr>
          <p:nvPr>
            <p:ph type="subTitle" idx="1"/>
          </p:nvPr>
        </p:nvSpPr>
        <p:spPr/>
        <p:txBody>
          <a:bodyPr/>
          <a:lstStyle/>
          <a:p>
            <a:r>
              <a:t>芯片故障分析与定位技术</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芯片故障定位技术概述</a:t>
            </a:r>
          </a:p>
        </p:txBody>
      </p:sp>
      <p:sp>
        <p:nvSpPr>
          <p:cNvPr id="3" name="Text Placeholder 2"/>
          <p:cNvSpPr>
            <a:spLocks noGrp="1"/>
          </p:cNvSpPr>
          <p:nvPr>
            <p:ph type="body" idx="1"/>
          </p:nvPr>
        </p:nvSpPr>
        <p:spPr/>
        <p:txBody>
          <a:bodyPr/>
          <a:lstStyle/>
          <a:p>
            <a:r>
              <a:t>芯片故障定位技术概述</a:t>
            </a:r>
          </a:p>
        </p:txBody>
      </p:sp>
      <p:sp>
        <p:nvSpPr>
          <p:cNvPr id="4" name="Content Placeholder 3"/>
          <p:cNvSpPr>
            <a:spLocks noGrp="1"/>
          </p:cNvSpPr>
          <p:nvPr>
            <p:ph sz="half" idx="2"/>
          </p:nvPr>
        </p:nvSpPr>
        <p:spPr/>
        <p:txBody>
          <a:bodyPr/>
          <a:lstStyle/>
          <a:p>
            <a:r>
              <a:t>1.故障定位技术的重要性：随着芯片集成度的提高，芯片故障定位技术变得越来越重要。它有助于准确识别故障点，提高维修效率和可靠性。</a:t>
            </a:r>
          </a:p>
          <a:p>
            <a:r>
              <a:t>2.主要技术分类：芯片故障定位技术主要包括光学显微镜观察、电子显微镜检测、X射线检测、激光烧蚀等多种方法。</a:t>
            </a:r>
          </a:p>
          <a:p>
            <a:r>
              <a:t>3.技术发展趋势：随着人工智能和机器学习技术的不断发展，芯片故障定位技术正朝着智能化、自动化方向发展，以提高定位准确性和效率。</a:t>
            </a:r>
          </a:p>
          <a:p/>
        </p:txBody>
      </p:sp>
      <p:sp>
        <p:nvSpPr>
          <p:cNvPr id="5" name="Text Placeholder 4"/>
          <p:cNvSpPr>
            <a:spLocks noGrp="1"/>
          </p:cNvSpPr>
          <p:nvPr>
            <p:ph type="body" idx="3"/>
          </p:nvPr>
        </p:nvSpPr>
        <p:spPr/>
        <p:txBody>
          <a:bodyPr/>
          <a:lstStyle/>
          <a:p>
            <a:r>
              <a:t>光学显微镜观察</a:t>
            </a:r>
          </a:p>
        </p:txBody>
      </p:sp>
      <p:sp>
        <p:nvSpPr>
          <p:cNvPr id="6" name="Content Placeholder 5"/>
          <p:cNvSpPr>
            <a:spLocks noGrp="1"/>
          </p:cNvSpPr>
          <p:nvPr>
            <p:ph sz="half" idx="4"/>
          </p:nvPr>
        </p:nvSpPr>
        <p:spPr/>
        <p:txBody>
          <a:bodyPr/>
          <a:lstStyle/>
          <a:p>
            <a:r>
              <a:t>1.适用范围：适用于表面缺陷和明显物理损坏的故障定位。</a:t>
            </a:r>
          </a:p>
          <a:p>
            <a:r>
              <a:t>2.优点：直观、快速、成本低。</a:t>
            </a:r>
          </a:p>
          <a:p>
            <a:r>
              <a:t>3.局限性：无法检测内部电路故障和微观缺陷。</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芯片故障定位技术概述</a:t>
            </a:r>
          </a:p>
        </p:txBody>
      </p:sp>
      <p:sp>
        <p:nvSpPr>
          <p:cNvPr id="3" name="Text Placeholder 2"/>
          <p:cNvSpPr>
            <a:spLocks noGrp="1"/>
          </p:cNvSpPr>
          <p:nvPr>
            <p:ph type="body" idx="1"/>
          </p:nvPr>
        </p:nvSpPr>
        <p:spPr/>
        <p:txBody>
          <a:bodyPr/>
          <a:lstStyle/>
          <a:p>
            <a:r>
              <a:t>电子显微镜检测</a:t>
            </a:r>
          </a:p>
        </p:txBody>
      </p:sp>
      <p:sp>
        <p:nvSpPr>
          <p:cNvPr id="4" name="Content Placeholder 3"/>
          <p:cNvSpPr>
            <a:spLocks noGrp="1"/>
          </p:cNvSpPr>
          <p:nvPr>
            <p:ph sz="half" idx="2"/>
          </p:nvPr>
        </p:nvSpPr>
        <p:spPr/>
        <p:txBody>
          <a:bodyPr/>
          <a:lstStyle/>
          <a:p>
            <a:r>
              <a:t>1.适用范围：适用于微观结构和内部电路故障的定位。</a:t>
            </a:r>
          </a:p>
          <a:p>
            <a:r>
              <a:t>2.优点：高分辨率、能观察微观细节。</a:t>
            </a:r>
          </a:p>
          <a:p>
            <a:r>
              <a:t>3.局限性：设备成本高、操作复杂。</a:t>
            </a:r>
          </a:p>
          <a:p/>
        </p:txBody>
      </p:sp>
      <p:sp>
        <p:nvSpPr>
          <p:cNvPr id="5" name="Text Placeholder 4"/>
          <p:cNvSpPr>
            <a:spLocks noGrp="1"/>
          </p:cNvSpPr>
          <p:nvPr>
            <p:ph type="body" idx="3"/>
          </p:nvPr>
        </p:nvSpPr>
        <p:spPr/>
        <p:txBody>
          <a:bodyPr/>
          <a:lstStyle/>
          <a:p>
            <a:r>
              <a:t>X射线检测</a:t>
            </a:r>
          </a:p>
        </p:txBody>
      </p:sp>
      <p:sp>
        <p:nvSpPr>
          <p:cNvPr id="6" name="Content Placeholder 5"/>
          <p:cNvSpPr>
            <a:spLocks noGrp="1"/>
          </p:cNvSpPr>
          <p:nvPr>
            <p:ph sz="half" idx="4"/>
          </p:nvPr>
        </p:nvSpPr>
        <p:spPr/>
        <p:txBody>
          <a:bodyPr/>
          <a:lstStyle/>
          <a:p>
            <a:r>
              <a:t>1.适用范围：适用于检测芯片内部的断裂和空洞等缺陷。</a:t>
            </a:r>
          </a:p>
          <a:p>
            <a:r>
              <a:t>2.优点：无损检测、不破坏芯片结构。</a:t>
            </a:r>
          </a:p>
          <a:p>
            <a:r>
              <a:t>3.局限性：设备成本高、对操作人员有一定辐射风险。</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芯片故障定位技术概述</a:t>
            </a:r>
          </a:p>
        </p:txBody>
      </p:sp>
      <p:sp>
        <p:nvSpPr>
          <p:cNvPr id="3" name="Text Placeholder 2"/>
          <p:cNvSpPr>
            <a:spLocks noGrp="1"/>
          </p:cNvSpPr>
          <p:nvPr>
            <p:ph type="body" idx="1"/>
          </p:nvPr>
        </p:nvSpPr>
        <p:spPr/>
        <p:txBody>
          <a:bodyPr/>
          <a:lstStyle/>
          <a:p>
            <a:r>
              <a:t>激光烧蚀</a:t>
            </a:r>
          </a:p>
        </p:txBody>
      </p:sp>
      <p:sp>
        <p:nvSpPr>
          <p:cNvPr id="4" name="Content Placeholder 3"/>
          <p:cNvSpPr>
            <a:spLocks noGrp="1"/>
          </p:cNvSpPr>
          <p:nvPr>
            <p:ph sz="half" idx="2"/>
          </p:nvPr>
        </p:nvSpPr>
        <p:spPr/>
        <p:txBody>
          <a:bodyPr/>
          <a:lstStyle/>
          <a:p>
            <a:r>
              <a:t>1.适用范围：适用于修复短路和断路等故障。</a:t>
            </a:r>
          </a:p>
          <a:p>
            <a:r>
              <a:t>2.优点：快速、精确、对周围结构影响小。</a:t>
            </a:r>
          </a:p>
          <a:p>
            <a:r>
              <a:t>3.局限性：可能对芯片造成一定损伤。</a:t>
            </a:r>
          </a:p>
          <a:p/>
        </p:txBody>
      </p:sp>
      <p:sp>
        <p:nvSpPr>
          <p:cNvPr id="5" name="Text Placeholder 4"/>
          <p:cNvSpPr>
            <a:spLocks noGrp="1"/>
          </p:cNvSpPr>
          <p:nvPr>
            <p:ph type="body" idx="3"/>
          </p:nvPr>
        </p:nvSpPr>
        <p:spPr/>
        <p:txBody>
          <a:bodyPr/>
          <a:lstStyle/>
          <a:p>
            <a:r>
              <a:t>智能化故障定位技术</a:t>
            </a:r>
          </a:p>
        </p:txBody>
      </p:sp>
      <p:sp>
        <p:nvSpPr>
          <p:cNvPr id="6" name="Content Placeholder 5"/>
          <p:cNvSpPr>
            <a:spLocks noGrp="1"/>
          </p:cNvSpPr>
          <p:nvPr>
            <p:ph sz="half" idx="4"/>
          </p:nvPr>
        </p:nvSpPr>
        <p:spPr/>
        <p:txBody>
          <a:bodyPr/>
          <a:lstStyle/>
          <a:p>
            <a:r>
              <a:t>1.结合人工智能和机器学习技术，提高故障定位准确性。</a:t>
            </a:r>
          </a:p>
          <a:p>
            <a:r>
              <a:t>2.通过大数据分析，实现故障预测和预防。</a:t>
            </a:r>
          </a:p>
          <a:p>
            <a:r>
              <a:t>3.发展趋势：随着技术的不断进步，智能化故障定位技术将成为主流。</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基于电信号的定位技术</a:t>
            </a:r>
          </a:p>
        </p:txBody>
      </p:sp>
      <p:sp>
        <p:nvSpPr>
          <p:cNvPr id="3" name="Subtitle 2"/>
          <p:cNvSpPr>
            <a:spLocks noGrp="1"/>
          </p:cNvSpPr>
          <p:nvPr>
            <p:ph type="subTitle" idx="1"/>
          </p:nvPr>
        </p:nvSpPr>
        <p:spPr/>
        <p:txBody>
          <a:bodyPr/>
          <a:lstStyle/>
          <a:p>
            <a:r>
              <a:t>芯片故障分析与定位技术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基于电信号的定位技术</a:t>
            </a:r>
          </a:p>
        </p:txBody>
      </p:sp>
      <p:sp>
        <p:nvSpPr>
          <p:cNvPr id="3" name="Text Placeholder 2"/>
          <p:cNvSpPr>
            <a:spLocks noGrp="1"/>
          </p:cNvSpPr>
          <p:nvPr>
            <p:ph type="body" idx="1"/>
          </p:nvPr>
        </p:nvSpPr>
        <p:spPr/>
        <p:txBody>
          <a:bodyPr/>
          <a:lstStyle/>
          <a:p>
            <a:r>
              <a:t>基于电信号的定位技术概述</a:t>
            </a:r>
          </a:p>
        </p:txBody>
      </p:sp>
      <p:sp>
        <p:nvSpPr>
          <p:cNvPr id="4" name="Content Placeholder 3"/>
          <p:cNvSpPr>
            <a:spLocks noGrp="1"/>
          </p:cNvSpPr>
          <p:nvPr>
            <p:ph sz="half" idx="2"/>
          </p:nvPr>
        </p:nvSpPr>
        <p:spPr/>
        <p:txBody>
          <a:bodyPr/>
          <a:lstStyle/>
          <a:p>
            <a:r>
              <a:t>1.电信号定位技术是一种通过分析电路中的电流和电压变化，确定芯片故障位置的方法。</a:t>
            </a:r>
          </a:p>
          <a:p>
            <a:r>
              <a:t>2.该技术主要利用电信号传播速度和衰减特性进行故障定位。</a:t>
            </a:r>
          </a:p>
          <a:p>
            <a:r>
              <a:t>3.基于电信号的定位技术具有高精度、非侵入性和实时性等优点，是芯片故障分析的重要手段。</a:t>
            </a:r>
          </a:p>
          <a:p/>
        </p:txBody>
      </p:sp>
      <p:sp>
        <p:nvSpPr>
          <p:cNvPr id="5" name="Text Placeholder 4"/>
          <p:cNvSpPr>
            <a:spLocks noGrp="1"/>
          </p:cNvSpPr>
          <p:nvPr>
            <p:ph type="body" idx="3"/>
          </p:nvPr>
        </p:nvSpPr>
        <p:spPr/>
        <p:txBody>
          <a:bodyPr/>
          <a:lstStyle/>
          <a:p>
            <a:r>
              <a:t>电信号采集与处理</a:t>
            </a:r>
          </a:p>
        </p:txBody>
      </p:sp>
      <p:sp>
        <p:nvSpPr>
          <p:cNvPr id="6" name="Content Placeholder 5"/>
          <p:cNvSpPr>
            <a:spLocks noGrp="1"/>
          </p:cNvSpPr>
          <p:nvPr>
            <p:ph sz="half" idx="4"/>
          </p:nvPr>
        </p:nvSpPr>
        <p:spPr/>
        <p:txBody>
          <a:bodyPr/>
          <a:lstStyle/>
          <a:p>
            <a:r>
              <a:t>1.通过专用探针或传感器采集芯片表面的电信号。</a:t>
            </a:r>
          </a:p>
          <a:p>
            <a:r>
              <a:t>2.采用高频采样技术和噪声抑制算法提高信号质量。</a:t>
            </a:r>
          </a:p>
          <a:p>
            <a:r>
              <a:t>3.利用数字信号处理技术对采集到的电信号进行分析和处理。</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基于电信号的定位技术</a:t>
            </a:r>
          </a:p>
        </p:txBody>
      </p:sp>
      <p:sp>
        <p:nvSpPr>
          <p:cNvPr id="3" name="Text Placeholder 2"/>
          <p:cNvSpPr>
            <a:spLocks noGrp="1"/>
          </p:cNvSpPr>
          <p:nvPr>
            <p:ph type="body" idx="1"/>
          </p:nvPr>
        </p:nvSpPr>
        <p:spPr/>
        <p:txBody>
          <a:bodyPr/>
          <a:lstStyle/>
          <a:p>
            <a:r>
              <a:t>电信号传播速度与衰减模型</a:t>
            </a:r>
          </a:p>
        </p:txBody>
      </p:sp>
      <p:sp>
        <p:nvSpPr>
          <p:cNvPr id="4" name="Content Placeholder 3"/>
          <p:cNvSpPr>
            <a:spLocks noGrp="1"/>
          </p:cNvSpPr>
          <p:nvPr>
            <p:ph sz="half" idx="2"/>
          </p:nvPr>
        </p:nvSpPr>
        <p:spPr/>
        <p:txBody>
          <a:bodyPr/>
          <a:lstStyle/>
          <a:p>
            <a:r>
              <a:t>1.电信号在芯片内部传播速度受材料、工艺和温度等因素影响。</a:t>
            </a:r>
          </a:p>
          <a:p>
            <a:r>
              <a:t>2.建立精确的电信号传播速度模型，可提高定位精度。</a:t>
            </a:r>
          </a:p>
          <a:p>
            <a:r>
              <a:t>3.分析电信号衰减特性，有助于判断故障类型和位置。</a:t>
            </a:r>
          </a:p>
          <a:p/>
        </p:txBody>
      </p:sp>
      <p:sp>
        <p:nvSpPr>
          <p:cNvPr id="5" name="Text Placeholder 4"/>
          <p:cNvSpPr>
            <a:spLocks noGrp="1"/>
          </p:cNvSpPr>
          <p:nvPr>
            <p:ph type="body" idx="3"/>
          </p:nvPr>
        </p:nvSpPr>
        <p:spPr/>
        <p:txBody>
          <a:bodyPr/>
          <a:lstStyle/>
          <a:p>
            <a:r>
              <a:t>故障特征提取与识别</a:t>
            </a:r>
          </a:p>
        </p:txBody>
      </p:sp>
      <p:sp>
        <p:nvSpPr>
          <p:cNvPr id="6" name="Content Placeholder 5"/>
          <p:cNvSpPr>
            <a:spLocks noGrp="1"/>
          </p:cNvSpPr>
          <p:nvPr>
            <p:ph sz="half" idx="4"/>
          </p:nvPr>
        </p:nvSpPr>
        <p:spPr/>
        <p:txBody>
          <a:bodyPr/>
          <a:lstStyle/>
          <a:p>
            <a:r>
              <a:t>1.通过小波变换、傅里叶变换等频域分析方法提取故障特征。</a:t>
            </a:r>
          </a:p>
          <a:p>
            <a:r>
              <a:t>2.利用模式识别算法对故障特征进行分类和识别。</a:t>
            </a:r>
          </a:p>
          <a:p>
            <a:r>
              <a:t>3.结合人工智能技术对复杂故障进行自动诊断和定位。</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基于电信号的定位技术</a:t>
            </a:r>
          </a:p>
        </p:txBody>
      </p:sp>
      <p:sp>
        <p:nvSpPr>
          <p:cNvPr id="3" name="Text Placeholder 2"/>
          <p:cNvSpPr>
            <a:spLocks noGrp="1"/>
          </p:cNvSpPr>
          <p:nvPr>
            <p:ph type="body" idx="1"/>
          </p:nvPr>
        </p:nvSpPr>
        <p:spPr/>
        <p:txBody>
          <a:bodyPr/>
          <a:lstStyle/>
          <a:p>
            <a:r>
              <a:t>定位算法与优化</a:t>
            </a:r>
          </a:p>
        </p:txBody>
      </p:sp>
      <p:sp>
        <p:nvSpPr>
          <p:cNvPr id="4" name="Content Placeholder 3"/>
          <p:cNvSpPr>
            <a:spLocks noGrp="1"/>
          </p:cNvSpPr>
          <p:nvPr>
            <p:ph sz="half" idx="2"/>
          </p:nvPr>
        </p:nvSpPr>
        <p:spPr/>
        <p:txBody>
          <a:bodyPr/>
          <a:lstStyle/>
          <a:p>
            <a:r>
              <a:t>1.常见的定位算法包括：时域反射法、传输线模型法和频域分析法等。</a:t>
            </a:r>
          </a:p>
          <a:p>
            <a:r>
              <a:t>2.针对不同芯片结构和工艺，需优化定位算法以提高精度和效率。</a:t>
            </a:r>
          </a:p>
          <a:p>
            <a:r>
              <a:t>3.采用多源信息融合技术，综合不同方法的优点，提高定位性能。</a:t>
            </a:r>
          </a:p>
          <a:p/>
        </p:txBody>
      </p:sp>
      <p:sp>
        <p:nvSpPr>
          <p:cNvPr id="5" name="Text Placeholder 4"/>
          <p:cNvSpPr>
            <a:spLocks noGrp="1"/>
          </p:cNvSpPr>
          <p:nvPr>
            <p:ph type="body" idx="3"/>
          </p:nvPr>
        </p:nvSpPr>
        <p:spPr/>
        <p:txBody>
          <a:bodyPr/>
          <a:lstStyle/>
          <a:p>
            <a:r>
              <a:t>应用案例与前景展望</a:t>
            </a:r>
          </a:p>
        </p:txBody>
      </p:sp>
      <p:sp>
        <p:nvSpPr>
          <p:cNvPr id="6" name="Content Placeholder 5"/>
          <p:cNvSpPr>
            <a:spLocks noGrp="1"/>
          </p:cNvSpPr>
          <p:nvPr>
            <p:ph sz="half" idx="4"/>
          </p:nvPr>
        </p:nvSpPr>
        <p:spPr/>
        <p:txBody>
          <a:bodyPr/>
          <a:lstStyle/>
          <a:p>
            <a:r>
              <a:t>1.介绍基于电信号的定位技术在不同类型芯片故障分析中的应用案例。</a:t>
            </a:r>
          </a:p>
          <a:p>
            <a:r>
              <a:t>2.随着芯片工艺不断进步，该技术将面临更多挑战和机遇。</a:t>
            </a:r>
          </a:p>
          <a:p>
            <a:r>
              <a:t>3.展望基于电信号的定位技术在未来芯片故障分析领域的发展趋势和前景。</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https://d.book118.com/697122050014006034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105</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芯片故障分析的重要性</vt:lpstr>
      <vt:lpstr> 芯片故障分析的重要性</vt:lpstr>
      <vt:lpstr> 常见芯片故障类型及原因</vt:lpstr>
      <vt:lpstr> 常见芯片故障类型及原因</vt:lpstr>
      <vt:lpstr> 常见芯片故障类型及原因</vt:lpstr>
      <vt:lpstr> 常见芯片故障类型及原因</vt:lpstr>
      <vt:lpstr> 芯片故障定位技术概述</vt:lpstr>
      <vt:lpstr> 芯片故障定位技术概述</vt:lpstr>
      <vt:lpstr> 芯片故障定位技术概述</vt:lpstr>
      <vt:lpstr> 芯片故障定位技术概述</vt:lpstr>
      <vt:lpstr> 基于电信号的定位技术</vt:lpstr>
      <vt:lpstr> 基于电信号的定位技术</vt:lpstr>
      <vt:lpstr> 基于电信号的定位技术</vt:lpstr>
      <vt:lpstr> 基于电信号的定位技术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2024-09-07T19:42:15.491</cp:lastPrinted>
  <dcterms:created xsi:type="dcterms:W3CDTF">2024-09-07T11:42:15Z</dcterms:created>
  <dcterms:modified xsi:type="dcterms:W3CDTF">2024-09-07T11:42:17Z</dcterms:modified>
</cp:coreProperties>
</file>