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6427D-FE84-4A12-BAC6-3C04F4B1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0E38E-12D8-4575-84FC-CC50AC6F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F6CB4-85AB-4E17-ABA5-2726E681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F734A-0588-49F0-974D-774F142C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19A32-5DB1-4105-888F-1D11CB86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2DDB3-E5A3-4959-BA3A-E39D5411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515B2-4DF1-4E2D-A735-208EA954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E3C81-A455-4615-8E56-29BBC6A2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F4EE1-8BC3-40A5-B97C-B1E04621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BEB17-3CDB-4F67-B59B-ADCC101B3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51687-83C9-4863-AA7C-B6484186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3060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尿毒症的业务查房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业务查房的目的与流程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业务查房的总结与展望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尿毒症概述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尿毒症是由于肾脏功能衰竭，导致体内代谢废物不能正常排出而积聚在体内的病症。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根据病因，尿毒症可分为原发性尿毒症和继发性尿毒症。原发性尿毒症主要由于慢性肾小球肾炎、慢性肾盂肾炎等肾脏疾病引起，而继发性尿毒症则由其他全身性疾病导致。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尿毒症的病因多种多样，主要包括慢性肾小球肾炎、糖尿病肾病、高血压肾病等。此外，遗传因素、免疫因素、环境因素等也可能参与尿毒症的发生。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尿毒症的病理机制复杂，涉及多种生理和生化过程。肾脏功能衰竭导致肾小球滤过率下降，水、电解质、酸碱平衡失调，以及多种代谢废物在体内蓄积，从而引发一系列临床症状。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尿毒症的临床表现多样，主要包括水、电解质紊乱，酸碱平衡失调，以及全身各系统受累的症状。常见的症状有食欲不振、恶心呕吐、乏力、贫血等。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尿毒症的诊断主要依据实验室检查和临床表现。实验室检查主要包括肾功能检查、电解质检查、血常规检查等，而临床表现则有助于判断病情的严重程度和进展情况。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尿毒症的治疗方法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药物治疗需要定期评估疗效，根据病情调整药物剂量，同时需注意药物的副作用和相互作用。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药物治疗是尿毒症治疗的基础，主要通过使用利尿剂、降压药、纠正贫血药物等来控制症状、缓解病情。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透析治疗是通过人工方法排除体内的毒素和多余水分，以维持水、电解质平衡和酸碱平衡的方法。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透析治疗包括血液透析和腹膜透析两种方式，根据患者的具体情况选择适合的透析方式。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肾移植是通过手术将供体的肾脏移植到患者体内的治疗方法，是尿毒症治疗的最终手段。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肾移植需要寻找合适的供体，进行严格的配型和手术前的评估，术后需进行免疫抑制治疗和长期的随访观察。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肾移植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业务查房的目的与流程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https://d.book118.com/697123060140006040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2024-09-13T06:28:34.472</cp:lastPrinted>
  <dcterms:created xsi:type="dcterms:W3CDTF">2024-09-12T22:28:34Z</dcterms:created>
  <dcterms:modified xsi:type="dcterms:W3CDTF">2024-09-12T22:28:36Z</dcterms:modified>
</cp:coreProperties>
</file>