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1B317-37EB-40D5-A692-424EF14E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784C5-6A4D-4041-966C-0D8B9BE93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D50A2-4C65-43AD-AF67-E0CDBF3A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E445F-6982-4DC7-BD2F-AFE99DB3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A778A-E4AB-4AE8-9A41-499728A1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4F58F-E807-4E8E-AF0B-3A719BA9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52E2F-E0C1-4224-84D4-2201B3DE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5325F-C708-4F36-BFC0-8D80A86B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4FC6C-5DD9-40B4-8C1C-AA37946C8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BC1C3-3ACC-426B-BDB7-0C5AA196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C57B3-6456-4627-B059-D5ACAA8E7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314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单招考试培训中如何提高学习的灵活性和创造性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提高学习灵活性的方法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培养创造性思维的方法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灵活应用知识的方法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激发学习动力和创新激情的方法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08" r="1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单招考试是高职院校单独招生考试，主要面向中等职业学校毕业生和具有同等学力的考生，是选拔优秀学生进入高职院校深造的重要途径。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主要包括文化素质测试和职业技能测试两部分，其中文化素质测试主要考察考生的语文、数学、英语等基础知识，职业技能测试则是考察考生的专业技能和实际操作能力。考试形式一般为笔试和面试相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考试内容与形式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学习灵活性的意义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学习灵活性是指学生能够适应不同的学习环境和任务要求，灵活调整自己的学习方法和策略。在单招考试中，学习灵活性有助于学生更好地应对考试内容的变化和不确定性，提高应对能力。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创造性的价值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创造性是指学生能够产生新的想法、观点和解决问题的方法。在单招考试中，创造性有助于学生发现新的解题思路和方法，提高解题效率和准确性，同时也有助于学生在面试中展现自己的独特见解和个性特点。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学习灵活性和创造性的重要性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提高学习灵活性的方法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结合线上和线下学习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利用在线课程、学习平台和社交媒体等线上资源，与传统的面对面课堂教学相结合，提供多样化的学习体验。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通过实验、项目、案例分析等方式，将理论知识与实践相结合，加深理解和记忆。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鼓励学生之间的合作学习，通过小组讨论、角色扮演、团队项目等活动，促进知识交流和合作能力。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多元化学习方式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鼓励学生向教师或同学寻求反馈，了解自己的学习进度和需要改进的地方。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鼓励学生提出问题、质疑和思考，培养他们的批判性思维和问题解决能力。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引导学生定期回顾自己的学习过程和成果，发现问题并调整学习策略。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主动学习策略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鼓励学生探索不同学科领域的知识和技能，拓宽视野并发现新的兴趣点。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探索不同领域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引导学生将不同学科的知识进行整合，形成更全面、深入的理解。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鼓励学生运用跨学科的知识和方法，创造性地解决问题或完成任务。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培养创造性思维的方法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通过头脑风暴、自由联想等方法，激发学员的思维活跃度，产生更多的创意和想法。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创新思维工具学习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鼓励学员从相反的角度思考问题，打破思维定势，发现新的解决方案。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教授创新思维工具如六顶思考帽、SWOT分析等，帮助学员系统地分析和解决问题。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问题定义和识别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训练学员准确识别问题，明确问题的边界和范围，避免在解决问题时偏离主题。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问题分析和拆解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教授问题分析和拆解的方法，如因果分析、树状图等，帮助学员深入理解问题并找到解决方案。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创意解决方案生成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鼓励学员提出多种解决方案，并对方案进行评估和优化，选择最佳方案实施。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鼓励学员勇于尝试新的学习方法、新的解题思路等，培养其对新事物的探索精神。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鼓励尝试新事物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为学员创造一个宽容的氛围，允许其犯错误和失败，引导其从失败和错误中学习和成长。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容忍失败和错误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设立奖励机制，对学员的创新和创造进行表彰和奖励，激发其创新和创造的积极性。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激励创新和创造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鼓励尝试和冒险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https://d.book118.com/697123142060006030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2024-09-02T00:30:01.814</cp:lastPrinted>
  <dcterms:created xsi:type="dcterms:W3CDTF">2024-09-01T16:30:01Z</dcterms:created>
  <dcterms:modified xsi:type="dcterms:W3CDTF">2024-09-01T16:30:03Z</dcterms:modified>
</cp:coreProperties>
</file>