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C2952-9198-470B-A7F7-73794B17F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BECB6-6D64-43D0-8EA9-94E7051FB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3EB70-9E65-4655-8AD9-94F6D28D5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26A1E-0AB1-4AA5-9F15-AF071AAC5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07AED9-38B7-4867-9150-FF928C48E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F550D7-549C-4F25-8BB6-AC08C03AE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DD4E5A-721B-40F5-A8A9-0852E422E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033E2-30D3-4719-8072-ECD30B655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84943-171B-4E97-96C3-FBA2E18DA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DC209-F6AF-45D3-B817-2E65469E6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7C724-34CD-4A36-AA63-7B4D636C0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2315316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我的梦想是主持人演讲稿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梦想的起源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梦想的动力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梦想的实现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梦想的未来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梦想的起源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喜欢看各种主持人的节目，从新闻播报到综艺娱乐，从他们身上学到了很多知识和人生经验。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认为主持人是一个充满魅力和挑战的职业，能够带给观众快乐和启发，对社会有积极的影响。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从小对电视上的主持人充满敬仰和喜爱，他们的自信、流畅的表达和与观众的互动让我深感羡慕。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对主持人的喜爱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108" r="111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990" r="1499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渴望通过自己的声音和表达，将信息、知识和观点传递给更多的人。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希望在主持中能够引导观众思考，启迪他们的心灵，给予他们正能量和启示。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认为主持人是信息的桥梁，能够将重要的新闻和事件传达给大众，对社会有重要的责任。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希望传递信息的愿望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渴望成为公众人物，用自己的影响力和话语权为社会做出贡献。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希望通过主持人的身份，成为社会的榜样和引领者，激励更多的人追求自己的梦想。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享受站在舞台上的感觉，喜欢与观众互动和交流，希望成为他们心中的偶像和代表。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渴望成为公众人物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梦想的动力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通过学习语音、语调、语速等技巧，提高语言表达能力和感染力。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掌握语言艺术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学会在舞台上控制气氛，调动观众情绪，保持演讲的连贯性和节奏感。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学会控场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学习如何应对演讲中的突发状况，如忘词、技术故障等，保持镇定和自信。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应对突发状况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对主持技巧的追求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通过不断练习和挑战，增强自信心，克服紧张和恐惧。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提升自信心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提高综合素质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培养领导才能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通过学习和实践，提高知识储备、文化素养和思维能力。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学习如何组织和协调，培养领导才能和团队合作能力。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对自我提升的渴望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热爱尝试新的主持风格和领域，不断突破自我，迎接新的挑战。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迎接新挑战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追求卓越，不断超越自己，成为更好的主持人。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享受挑战的过程，从中获得成长和乐趣，保持对主持的热情和激情。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享受过程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对挑战的热爱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梦想的实现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https://d.book118.com/697123153162006046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2024-09-22T06:14:38.024</cp:lastPrinted>
  <dcterms:created xsi:type="dcterms:W3CDTF">2024-09-21T22:14:38Z</dcterms:created>
  <dcterms:modified xsi:type="dcterms:W3CDTF">2024-09-21T22:14:39Z</dcterms:modified>
</cp:coreProperties>
</file>