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330270-AA39-4C8C-9974-B9BA12ED22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317C0F-CD12-4186-9115-704B53444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A18AA0-160E-4EFA-904A-282E0FF2A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7C7C65-EDEB-4DD5-A253-DF4F441745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9E5A31-B083-4998-B28D-C002C6B3DA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5B7187-7988-468A-86FA-CC59071F37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388DCC-93F1-4BD0-A75E-ADE02A0794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7267B6-FBBA-4149-9AC3-DBDD290F0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8D7B42-5AA5-4CF0-85B7-D31973351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1D8126-71E1-4B1F-B83D-03760C529D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0719D7-E870-4313-A120-38C5A3645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71231641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医院重点学科建设实施方案的学科建设与医学人文教育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医学人文教育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重点学科建设实施方案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学科建设与医学人文教育的关系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推动医学事业发展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通过重点学科建设，提高医院整体医疗水平，培养高素质医学人才，推动医学事业的持续发展。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适应新时代医学教育需求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结合当前医学教育改革的趋势，加强学科建设与医学人文教育的融合，培养具有创新精神和实践能力的医学人才。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提升医院综合竞争力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通过重点学科建设，提高医院的学术地位和影响力，增强医院在医疗市场的综合竞争力。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54979" y="1014104"/>
            <a:ext cx="3394996" cy="490334"/>
            <a:chOff x="1354979" y="1014104"/>
            <a:chExt cx="3394996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1354979" y="1014104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学科建设现状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63704" y="1448856"/>
            <a:ext cx="3286271" cy="1654845"/>
            <a:chOff x="1463704" y="1448856"/>
            <a:chExt cx="3286271" cy="1654845"/>
          </a:xfrm>
        </p:grpSpPr>
        <p:sp>
          <p:nvSpPr>
            <p:cNvPr id="32" name="TextBox 32"/>
            <p:cNvSpPr txBox="1"/>
            <p:nvPr/>
          </p:nvSpPr>
          <p:spPr>
            <a:xfrm>
              <a:off x="1463704" y="1448856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介绍医院现有学科的设置、优势和不足，以及近年来在学科建设方面取得的进展和成果。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54979" y="3648265"/>
            <a:ext cx="3394996" cy="490334"/>
            <a:chOff x="1354979" y="3648265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1354979" y="364826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重点学科建设规划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63704" y="4083018"/>
            <a:ext cx="3286271" cy="1654845"/>
            <a:chOff x="1463704" y="4083018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463704" y="4083018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详细描述医院重点学科建设的目标、任务、实施步骤和保障措施，包括学科布局、人才队伍建设、科研能力提升等方面。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442035" y="1993420"/>
            <a:ext cx="3394996" cy="490334"/>
            <a:chOff x="7442035" y="1993420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7442035" y="199342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医学人文教育实施情况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550760" y="2428173"/>
            <a:ext cx="3286271" cy="1654845"/>
            <a:chOff x="7550760" y="2428173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7550760" y="2428173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阐述医院在医学人文教育方面的理念、措施和成效，包括课程设置、教学方法、实践活动等。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496398" y="4406909"/>
            <a:ext cx="3394996" cy="490334"/>
            <a:chOff x="7496398" y="4406909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496398" y="440690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面临的挑战与对策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605123" y="4841661"/>
            <a:ext cx="3286271" cy="1654845"/>
            <a:chOff x="7605123" y="4841661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605123" y="4841661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分析医院在学科建设和医学人文教育方面面临的挑战和问题，提出相应的对策和建议，如加强学科交叉融合、完善医学人文教育体系等。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1908" r="41908"/>
          <a:stretch>
            <a:fillRect/>
          </a:stretch>
        </p:blipFill>
        <p:spPr>
          <a:xfrm>
            <a:off x="875314" y="1869245"/>
            <a:ext cx="2050690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449" r="1944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根据医院发展战略和区域医疗需求，明确学科定位和发展方向，打造具有鲜明特色的优势学科。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明确学科方向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深入挖掘学科内涵，凝练学科特色，形成独特的学术风格和诊疗优势，提高学科核心竞争力。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凝练学科特色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学科定位与特色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制定科学的选拔标准，选拔具有高尚医德、高超医术和较强领导力的优秀人才担任学科带头人，引领学科发展。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选拔学科带头人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围绕学科带头人，组建结构合理、优势互补的优秀团队，包括临床医疗、科研、教学等方面的骨干人才。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组建优秀团队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重视后备人才的培养和选拔，通过进修、培训、学术交流等方式，提高后备人才的综合素质和业务水平。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培养后备人才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学科带头人与团队建设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加强科研平台和实验室建设，鼓励开展高水平的临床研究和基础研究，提高学科科研能力和水平。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积极推动教学改革和创新，加强教学质量监控和评估，培育医学人才，展示教学成果和水平。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科研与教学成果展示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展示教学成果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提升科研能力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加强学术交流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积极组织和参与国内外学术会议、研讨会等活动，加强与同行专家的交流与合作，提高学科的知名度和影响力。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推动国际合作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积极拓展国际视野，加强与国外高水平医疗机构和科研机构的合作与交流，提升学科的国际竞争力。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学术交流与合作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医学人文教育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促进医学模式转变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推动医学从单一的生物医学模式向生物-心理-社会医学模式转变，强调医学的人文性和社会性，提高医疗服务质量。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培养医学人文精神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通过医学人文教育，培养医学生的同理心、责任感、职业道德等人文精神，使其能够更好地理解和关心患者，提供人性化的医疗服务。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缓解医患关系紧张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通过加强医学人文教育，提高医学生的沟通能力和服务意识，有助于改善医患关系，减少医疗纠纷。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875" r="16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875" r="16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991" r="15991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医学人文教育的意义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25" r="6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医学伦理学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医学心理学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医学社会学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医学法学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医学人文课程设置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探讨医学实践中的道德问题和伦理原则，培养医学生的道德判断和决策能力。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分析医疗行为与社会文化、经济等因素的相互作用，培养医学生的社会责任感和跨文化交流能力。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研究心理因素在健康和疾病中的作用，培养医学生的心理素质和心理咨询能力。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介绍医疗法律法规和医疗纠纷处理机制，提高医学生的法律意识和自我保护能力。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沟通技巧培训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通过角色扮演、模拟训练等方式，提高医学生的沟通技巧和表达能力，使其能够更好地与患者及其家属沟通。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人文关怀团队建设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组建由医生、护士、社工等多学科人员组成的人文关怀团队，共同为患者提供全方位的关怀和支持。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临床实习中的人文关怀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在临床实习中，强调对患者的人文关怀，包括尊重患者权利、关注患者心理需求、提供情感支持等。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临床实践与人文关怀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https://d.book118.com/697123164111006050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2024-09-23T03:05:24.914</cp:lastPrinted>
  <dcterms:created xsi:type="dcterms:W3CDTF">2024-09-22T19:05:24Z</dcterms:created>
  <dcterms:modified xsi:type="dcterms:W3CDTF">2024-09-22T19:05:27Z</dcterms:modified>
</cp:coreProperties>
</file>