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6CF21-902F-402A-9C21-D25F4467D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915F8-FC1B-463B-AEAB-BD9FA0822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4BD0B-AE57-483D-9540-557970043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4117F-88BB-42B3-AF2E-444A7428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26669-0B2D-454F-A7E7-94747AA4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20E7A-00C5-4E69-A7FD-F78D69FCC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F9544-1ED9-46D3-99C9-B2736CF0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26F1E-84C8-4A08-9994-96F16AC74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45C3-99CA-42F8-9743-50D6B0440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A6640-D261-49B1-851E-B5D4CFA1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DA03A-D735-421F-ACA5-0C1D740A7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4056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微燃机通行行业可行性分析课件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微燃机行业概述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通行行业现状及发展趋势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微燃机在通行行业的应用可行性分析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微燃机在通行行业的市场规模及前景预测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微燃机作为一种新型的能源形式，具有高效、环保、灵活等优点，逐渐在交通、电力、工业等领域得到广泛应用。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在城市交通领域，微燃机通行行业的发展趋势和前景日益受到关注，但同时也面临着一些问题和挑战，如政策法规、技术研发、市场应用等。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本研究旨在分析微燃机通行行业的可行性，探讨其发展现状、前景和存在的问题，为相关政策制定和技术研发提供参考和支持。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通过深入调查和研究，本研究将有助于提高微燃机通行行业的整体水平，促进其与城市交通体系的融合发展，为城市的可持续发展和绿色交通建设做出贡献。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微燃机行业概述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微燃机定义及特点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微燃机具有高可靠性、低维护成本、低排放等优点，使其在许多领域具有广泛的应用前景。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微燃机是指小型、高效、可靠的燃气轮机，其功率范围通常在数百千瓦到数兆瓦之间。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微燃机可用于分布式能源、备用电源、能源回收等领域。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微燃机可用于各种工业生产过程，如石油、化工、钢铁等行业。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微燃机可用于汽车、船舶、飞机等交通工具，提供清洁、高效的能源。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微燃机应用领域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目前，全球微燃机市场已经进入快速发展阶段，市场规模逐年扩大。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随着环保意识的提高和能源结构的调整，微燃机市场前景广阔，未来有望成为主流能源形式之一。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微燃机市场现状及发展趋势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通行行业现状及发展趋势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https://d.book118.com/697124056125006025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2024-08-30T08:47:45.746</cp:lastPrinted>
  <dcterms:created xsi:type="dcterms:W3CDTF">2024-08-30T00:47:45Z</dcterms:created>
  <dcterms:modified xsi:type="dcterms:W3CDTF">2024-08-30T00:47:47Z</dcterms:modified>
</cp:coreProperties>
</file>