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2FF417-D04E-481F-9365-A3467F92E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5D1023-2582-4F9B-A1E5-648D28296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5307F1-79D5-46F3-B0F9-8525A42A6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9274B0-9874-4BB3-8A9F-70E70575A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00DB9B-3A87-4D34-BBDD-E7039DC2A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D1B3C7-0498-428D-87D6-1915932EF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B9A841-2382-4B1F-98C5-C8B67BCB8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43D127-7828-4B50-952F-5E2F898417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5D948B-BC4D-4A61-900C-FF3603B46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D5C19B-9A54-4991-A5D2-309EFE26C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D5CF02-C3BF-4E65-B20B-9D97B867E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712414000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我国老年人权益保障立法现状评析以《老年人权益保障法》为视角\n## 1.我国老年人权益保障立法背景及意义\n### 1.1我国人口老龄化趋势及其对老年人权益保障的影响\n### 1.2《老年人权益保障法》的立法背景及意义\n### 1.3我国老年人权益保障立法的发展历程\n## 2.《老年人权益保障法》的主要内容及特点\n### 2.1《老年人权益保障法》的基本框架及主要内容\n### 2.2《老年人权益保障法》的特点及优势\n### 2.3《老年人权益保障法》的实施效果及评价\n## 3.我国老年人权益保障立法存在的问题及原因\n### 3.1老年人权益保障立法的不足及问题\n### 3.2老年人权益保障立法存在问题的原因分析\n### 3.3完善我国老年人权益保障立法的建议\n## 4.《老年人权益保障法》在实践中的执行情况及问题\n### 4.1《老年人权益保障法》在实践中的执行情况\n### 4.2《老年人权益保障法》在实践中的问题及原因\n### 4.3加强《老年人权益保障法》执行力的建议\n## 5.我国老年人权益保障立法的未来发展趋势及展望\n### 5.1我国老年人权益保障立法的未来发展趋势\n### 5.2我国老年人权益保障立法的未来展望\n### 5.3推进我国老年人权益保障立法的对策建议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4400"/>
              <a:t>我国老年人权益保障立法现状评析以《老年人权益保障法》为视角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600"/>
              <a:t>我国老年人权益保障立法背景及意义</a:t>
            </a:r>
            <a:endParaRPr/>
          </a:p>
        </p:txBody>
      </p:sp>
      <p:sp>
        <p:nvSpPr>
          <p:cNvPr id="8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我国人口老龄化趋势及其对老年人权益保障的影响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0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0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0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人口老龄化趋势加剧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60岁及以上人口占总人口的比例逐年上升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老龄化速度加快，老年人口数量不断增加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人口老龄化成为社会发展的重要挑战</a:t>
                </a:r>
                <a:endParaRPr/>
              </a:p>
            </p:txBody>
          </p:sp>
          <p:pic>
            <p:nvPicPr>
              <p:cNvPr id="11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1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1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1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对老年人权益保障的影响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1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老年人的基本生活需求和社会参与需求增加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老年人权益保障面临更多问题和挑战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老年人权益保障立法的重要性日益凸显</a:t>
                </a:r>
                <a:endParaRPr/>
              </a:p>
            </p:txBody>
          </p:sp>
          <p:pic>
            <p:nvPicPr>
              <p:cNvPr id="11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1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立法背景</a:t>
                </a:r>
                <a:endParaRPr/>
              </a:p>
            </p:txBody>
          </p:sp>
          <p:sp>
            <p:nvSpPr>
              <p:cNvPr id="12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应对人口老龄化带来的挑战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保障老年人合法权益，维护社会公平正义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促进社会和谐稳定，提高老年人生活质量</a:t>
                </a:r>
                <a:endParaRPr/>
              </a:p>
            </p:txBody>
          </p:sp>
          <p:sp>
            <p:nvSpPr>
              <p:cNvPr id="12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2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2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2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立法意义</a:t>
                </a:r>
                <a:endParaRPr/>
              </a:p>
            </p:txBody>
          </p:sp>
          <p:sp>
            <p:nvSpPr>
              <p:cNvPr id="12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标志着我国老年人权益保障进入法制化轨道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为老年人权益保障提供有力的法律支持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有利于完善社会保障体系，实现共建共享</a:t>
                </a:r>
                <a:endParaRPr/>
              </a:p>
            </p:txBody>
          </p:sp>
          <p:sp>
            <p:nvSpPr>
              <p:cNvPr id="12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3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《老年人权益保障法》的立法背景及意义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3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3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37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3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初步建立阶段（1980年代至1990年代）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3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颁布《老年人权益保障法（草案）》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成立老年人权益保障法制订领导小组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开展老年人权益保障立法调研和起草工作</a:t>
                </a:r>
                <a:endParaRPr/>
              </a:p>
            </p:txBody>
          </p:sp>
          <p:sp>
            <p:nvSpPr>
              <p:cNvPr id="140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41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4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逐步完善阶段（2000年代至2010年代）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4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修订《老年人权益保障法》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制订一系列配套法规和政策措施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加强老年人权益保障法律法规的宣传和普及</a:t>
                </a:r>
                <a:endParaRPr/>
              </a:p>
            </p:txBody>
          </p:sp>
          <p:sp>
            <p:nvSpPr>
              <p:cNvPr id="144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45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1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深化发展阶段（2010年代至今）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4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进一步修订《老年人权益保障法》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完善老年人权益保障法律法规体系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加强老年人权益保障执法和监督工作</a:t>
                </a:r>
                <a:endParaRPr/>
              </a:p>
            </p:txBody>
          </p:sp>
          <p:sp>
            <p:nvSpPr>
              <p:cNvPr id="148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我国老年人权益保障立法的发展历程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5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100"/>
              <a:t>《老年人权益保障法》的主要内容及特点</a:t>
            </a:r>
            <a:endParaRPr/>
          </a:p>
        </p:txBody>
      </p:sp>
      <p:sp>
        <p:nvSpPr>
          <p:cNvPr id="15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5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5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5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基本框架</a:t>
                </a:r>
                <a:endParaRPr/>
              </a:p>
            </p:txBody>
          </p:sp>
          <p:sp>
            <p:nvSpPr>
              <p:cNvPr id="15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总则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家庭赡养与扶养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参与社会发展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法律责任</a:t>
                </a:r>
                <a:endParaRPr/>
              </a:p>
            </p:txBody>
          </p:sp>
          <p:sp>
            <p:nvSpPr>
              <p:cNvPr id="15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6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6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主要内容</a:t>
                </a:r>
                <a:endParaRPr/>
              </a:p>
            </p:txBody>
          </p:sp>
          <p:sp>
            <p:nvSpPr>
              <p:cNvPr id="16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保障老年人的基本权益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规定家庭赡养与扶养的责任和义务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完善社会保障制度，保障老年人生活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促进老年人参与社会发展，实现共建共享</a:t>
                </a:r>
                <a:endParaRPr/>
              </a:p>
            </p:txBody>
          </p:sp>
          <p:sp>
            <p:nvSpPr>
              <p:cNvPr id="16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《老年人权益保障法》的基本框架及主要内容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《老年人权益保障法》的特点及优势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综合性：涵盖老年人权益保障的各个方面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实用性：紧密结合我国国情和实际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强制性：明确法律责任，保障法律实施</a:t>
                </a:r>
                <a:endParaRPr/>
              </a:p>
            </p:txBody>
          </p:sp>
          <p:pic>
            <p:nvPicPr>
              <p:cNvPr id="17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优势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为老年人权益保障提供有力的法律支持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有利于完善社会保障体系，实现共建共享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促进社会和谐稳定，提高老年人生活质量</a:t>
                </a:r>
                <a:endParaRPr/>
              </a:p>
            </p:txBody>
          </p:sp>
          <p:pic>
            <p:nvPicPr>
              <p:cNvPr id="18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《老年人权益保障法》的实施效果及评价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实施效果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老年人的基本权益得到保障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家庭赡养与扶养的责任得到落实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社会保障制度逐步完善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老年人参与社会发展的机会增多</a:t>
                </a:r>
                <a:endParaRPr/>
              </a:p>
            </p:txBody>
          </p:sp>
          <p:pic>
            <p:nvPicPr>
              <p:cNvPr id="19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评价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《老年人权益保障法》发挥了积极作用   -但仍存在一些问题和不足，需要进一步完善</a:t>
                </a:r>
                <a:endParaRPr/>
              </a:p>
            </p:txBody>
          </p:sp>
          <p:pic>
            <p:nvPicPr>
              <p:cNvPr id="19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3900"/>
              <a:t>我国老年人权益保障立法存在的问题及原因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立法不足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法律法规体系尚不完善，部分领域缺乏明确规定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法律法规可操作性不强，实施效果不佳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法律法规宣传普及不够，社会认知度低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立法问题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法律法规更新滞后，难以适应人口老龄化发展的需要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法律法规执行力度不够，部分规定形同虚设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法律法规监督机制不健全，难以保障老年人权益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老年人权益保障立法的不足及问题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https://d.book118.com/697124140003006046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我国老年人权益保障立法现状评析以《老年人权益保障法》为视角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2024-09-20T23:04:09.150</cp:lastPrinted>
  <dcterms:created xsi:type="dcterms:W3CDTF">2024-09-20T15:04:09Z</dcterms:created>
  <dcterms:modified xsi:type="dcterms:W3CDTF">2024-09-20T15:04:10Z</dcterms:modified>
</cp:coreProperties>
</file>