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68EB12-1A45-4A6A-AFBA-C6A6D1A6A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676F3-1F9C-4E63-9A99-89744671D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A8E96C-387F-4F30-B0AC-C2E24ADAB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AB1339-EF93-4299-9821-F6A336CFD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AB1EF5-EED4-4F40-8CFA-B1E39094B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19C772-283B-4802-A898-975ED7EB4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B3B768-CEC4-4F10-99C9-F481476FE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00221D-64CF-47CC-83F8-BAE31E2BC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1394FC-A0CB-4BD6-A320-52750949D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58F376-9AA7-4389-B57D-FEB90172D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0DF952-DEAA-4A0C-9294-4B7BD7559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126154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新冠预防控制第三版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新冠预防措施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新冠检测与诊断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新冠疫苗接种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新冠治疗与康复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新冠病毒属于β属的冠状病毒，呈圆形或椭圆形，有包膜，直径约60-140nm，表面有棘突。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病毒形态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483" r="204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基因组结构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变异与进化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995" r="1999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新冠病毒基因组为单股正链RNA，全长约27-32kb，包含多个开放阅读框。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新冠病毒容易发生变异，目前已经出现了多种变异株，如B.1.1.7、B.1.351等。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新冠病毒主要通过飞沫传播，感染者咳嗽、打喷嚏或说话时产生的飞沫被健康人吸入后导致感染。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986" r="1098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人对人传播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新冠病毒也可以通过接触污染的物体表面，如门把手、电梯按钮等，再接触口腔、鼻或眼黏膜而导致感染。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2681" r="2268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在封闭、通风不良的环境下，新冠病毒还可能通过气溶胶传播。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气溶胶传播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感染新冠病毒后还可能出现咽痛、鼻塞、流涕、肌肉疼痛等症状。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呼吸急促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部分患者会出现呼吸急促的症状，呼吸频率加快。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乏力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患者感到身体乏力，容易疲劳。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感染新冠病毒后，患者通常会出现发热症状，体温可升高至37.3℃以上。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患者会出现咳嗽症状，多为干咳，无痰或少痰。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经常开窗通风，保持室内空气流通，降低病毒在密闭环境中的传播风险。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208" r="62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458" b="14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保持室内通风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尽量减少前往人员密集的场所，如商场、电影院等，降低交叉感染的风险。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避免密集场所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保持充足的睡眠、均衡的饮食、适度的运动，增强身体免疫力，抵抗病毒侵袭。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日常预防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保持安全距离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在公共场合与他人保持至少1米的安全距离，降低飞沫传播的风险。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减少不必要接触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尽量避免与有咳嗽、发热等症状的人接触，如有必要，应佩戴口罩。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避免握手等肢体接触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在社交场合避免握手、拥抱等肢体接触，使用其他形式的问候代替。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社交距离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及时更换口罩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一旦口罩湿润、污损或明显感觉呼吸困难，应及时更换口罩。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不佩戴重复使用的口罩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避免重复使用一次性口罩，用过的口罩应丢弃在指定垃圾桶内。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正确佩戴口罩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在公共场合、交通工具上以及与他人近距离接触时，应正确佩戴口罩，确保遮住口鼻。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417" r="2141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戴口罩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避免触碰眼、口、鼻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在洗手之前，避免触碰脸、眼、口、鼻等部位，以减少病毒的传播风险。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勤洗手的重要性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手是病毒传播的重要途径之一，勤洗手可以有效减少病毒在手上的存留和传播风险。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正确的洗手方法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使用肥皂和流动水洗手，搓洗双手至少20秒，注意清洗手腕、手掌和手指间隙。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勤洗手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新冠检测与诊断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https://d.book118.com/697126154024006033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2024-09-06T08:41:46.377</cp:lastPrinted>
  <dcterms:created xsi:type="dcterms:W3CDTF">2024-09-06T00:41:46Z</dcterms:created>
  <dcterms:modified xsi:type="dcterms:W3CDTF">2024-09-06T00:41:48Z</dcterms:modified>
</cp:coreProperties>
</file>