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DA2E2E-6F1D-4F46-BDC4-E4FF67252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3CA770-4A68-4B05-B62B-A9DC0842F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47C0AB-2E01-4BE3-BC29-0DC43D569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F2C448-7122-45AF-95B2-11B18D1E0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F0FFEC-27EF-4C7F-A61B-3C794E4A8A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FDA6FC-6609-4966-AE7A-2412388D1C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E2763C-A64D-4063-A8D9-4C9F44D053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DB9436-DF96-4FF2-9DFD-7BB3B689E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BB93EC-EF01-4CEF-868D-32B1C782B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374DD-3C9C-4136-9F5C-2DAF561D0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419038-5A63-43A3-BAC7-6947952D7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320341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医学统计学多元线性回归多因素统计分析方法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多元线性回归模型构建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多因素统计分析方法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模型评价与诊断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实例分析：医学领域应用案例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44" r="24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探究多个自变量对因变量的影响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在医学研究中，经常需要探究多个因素对疾病或健康状态的影响，多元线性回归可以帮助我们同时考虑多个自变量，从而更全面地了解它们对因变量的作用。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控制其他因素的影响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通过多元线性回归，我们可以控制其他潜在的影响因素，以更准确地估计每个自变量对因变量的独立作用。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预测和决策支持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多元线性回归可以用于构建预测模型，根据自变量的取值预测因变量的值，为医学决策提供支持。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多元线性回归模型</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多元线性回归方程</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多元线性回归分析步骤</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多元线性回归的应用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多元线性回归概述</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多元线性回归模型是描述因变量与多个自变量之间线性关系的数学模型。它假设因变量与自变量之间存在线性关系，并通过最小二乘法等方法估计模型参数。</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多元线性回归方程用于表示因变量与自变量之间的线性关系。它包含了每个自变量的系数以及截距项，用于计算因变量的预测值。</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多元线性回归分析通常包括数据准备、模型构建、参数估计、模型检验和结果解释等步骤。在医学研究中，还需要特别注意数据的收集和处理、变量的选择和变换等问题。</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多元线性回归在医学研究中具有广泛的应用，如疾病危险因素的识别、治疗效果的评估、生存时间的预测等。同时，它也可以与其他统计方法相结合，如主成分分析、因子分析等，以更深入地探究数据背后的结构和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多元线性回归模型构建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自变量选择</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因变量选择</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自变量与因变量选择</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在医学研究中，自变量通常包括生物学因素、行为因素、环境因素等。选择自变量时，应考虑其与因变量的关系、专业知识和研究目的。</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因变量是研究关注的结局或结果，如疾病发病率、死亡率等。选择因变量时，应明确研究目的和假设，并确保因变量可测量和可靠。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43" r="1174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多元线性回归模型假设自变量与因变量之间存在线性关系。在构建模型前，应对数据进行可视化分析，以初步判断是否存在线性关系。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线性假设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模型假设误差项之间相互独立，即一个观察值的误差不会对其他观察值的误差产生影响。在数据分析时，应注意检查是否存在自相关或异方差等问题。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误差项独立性假设</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模型假设误差项服从正态分布。在进行回归分析前，应对因变量进行正态性检验，如直方图、QQ图等。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正态分布假设</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模型假设与检验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采用最小二乘法对模型参数进行估计，得到回归系数的点估计值。同时，可计算回归系数的标准误、置信区间和假设检验统计量。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参数估计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回归系数表示自变量对因变量的影响程度和方向。在解释回归系数时，应注意控制其他自变量的影响，以避免误导性结论。此外，还可计算决定系数R^2，以评估模型的拟合优度。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参数解释</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参数估计与解释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多因素统计分析方法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82" b="276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通过计算变量间的相关系数、方差膨胀因子（VIF）等指标，判断是否存在多重共线性。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采用逐步回归、岭回归、主成分回归等方法，消除多重共线性的影响，提高模型的稳定性和准确性。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多重共线性诊断与处理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处理方法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诊断方法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检验方法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通过残差图、等级相关系数检验、White检验等方法，判断模型是否存在异方差性。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处理方法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采用加权最小二乘法（WLS）、广义最小二乘法（GLS）等方法，对异方差性进行修正，提高模型的拟合优度。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异方差性检验与处理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https://d.book118.com/697132034102006041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2024-09-14T06:46:35.048</cp:lastPrinted>
  <dcterms:created xsi:type="dcterms:W3CDTF">2024-09-13T22:46:35Z</dcterms:created>
  <dcterms:modified xsi:type="dcterms:W3CDTF">2024-09-13T22:46:36Z</dcterms:modified>
</cp:coreProperties>
</file>