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7D2EC-49B4-49BA-A163-487D62E3E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97E65-C9A3-4C3C-9C11-0F1E8C9AE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BC586-3DB2-4F4B-9FEC-20C4614A1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5C957C-8F99-4CC0-A39C-473DB147F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758129-7CB3-4EC7-9B82-F4712E8CD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911A63-8327-46A7-9604-89318FBA2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96717E-908E-4E20-9818-0B4096F0C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312F27-8BF4-4700-8538-FFA4A03DE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17E7DE-F7BF-4C80-B45D-36B3E6C4B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87303F-23E9-4742-B65E-064F4B9A1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842B4-075B-487B-A44D-B0F3A6C4E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3303611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当代西方公共服务市场化、社会化、法制化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公共服务市场化的理论与实践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公共服务社会化的理论与实践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公共服务法制化的理论与实践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当代西方公共服务市场化、社会化、法制化的综合分析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随着西方国家经济和社会的发展，公共服务体系面临着一系列挑战，如财政压力、服务质量和效率问题等。为应对这些挑战，公共服务市场化、社会化和法制化成为了改革的重要方向。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通过市场化、社会化和法制化改革，西方国家的公共服务体系得以优化，提高了服务质量和效率，减轻了政府财政压力，增强了社会公平和公民参与。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8640" r="864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7659" r="276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3681" r="336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本研究旨在深入探讨当代西方公共服务市场化、社会化、法制化的实践与成效，为我国公共服务改革提供借鉴和启示。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如何评估西方公共服务市场化、社会化、法制化的实践效果？这些改革对我国公共服务改革有何启示？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公共服务市场化的理论与实践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公共服务市场化是指将原本由政府提供的公共服务和产品，通过引入市场竞争机制，实现供给主体和供给方式的多元化。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新公共管理理论、公共选择理论、交易成本理论等，为公共服务市场化提供了理论支持。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公共服务市场化的概念与理论基础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理论基础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公共服务市场化的概念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公私合作模式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政府与私营部门共同参与公共服务的提供，如PPP（公私合作）模式。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合同外包模式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政府将公共服务项目外包给私营企业，通过市场竞争实现服务效率提升。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凭单制模式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政府向公众发放服务凭单，由公众自由选择服务提供方，促进市场竞争。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公共服务市场化的实践模式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208" r="2208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6" name="AutoShape 6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市场化能够引入竞争机制，促进服务提供方提高效率和质量。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提高服务效率和质量</a:t>
              </a:r>
            </a:p>
          </p:txBody>
        </p:sp>
        <p:sp>
          <p:nvSpPr>
            <p:cNvPr id="9" name="Freeform 9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11" name="AutoShape 11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市场化可以减轻政府在公共服务方面的财政负担。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缓解政府财政压力</a:t>
              </a:r>
            </a:p>
          </p:txBody>
        </p:sp>
        <p:sp>
          <p:nvSpPr>
            <p:cNvPr id="14" name="Freeform 14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6" name="AutoShape 16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市场化可能导致部分弱势群体无法获得优质的公共服务。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可能导致不公平</a:t>
              </a:r>
            </a:p>
          </p:txBody>
        </p:sp>
        <p:sp>
          <p:nvSpPr>
            <p:cNvPr id="19" name="Freeform 19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21" name="AutoShape 21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市场化后，政府需要建立有效的监管和问责机制，确保公共服务的质量和公平性。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监管与问责挑战</a:t>
              </a:r>
            </a:p>
          </p:txBody>
        </p:sp>
        <p:sp>
          <p:nvSpPr>
            <p:cNvPr id="24" name="Freeform 24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公共服务市场化的影响与挑战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公共服务社会化的理论与实践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3379" r="13379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公共服务社会化是指将原本由政府垄断的公共服务领域向社会开放，通过引入市场机制和鼓励社会参与，实现公共服务的多元化供给。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公共服务社会化的概念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新公共管理理论、公共选择理论、治理理论等为公共服务社会化提供了理论支持，这些理论主张政府应更多地借助市场和社会力量来提供公共服务，以提高效率和质量。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理论基础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公共服务社会化的概念与理论基础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l="17656" r="176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公私合作模式</a:t>
            </a:r>
          </a:p>
        </p:txBody>
      </p:sp>
      <p:sp>
        <p:nvSpPr>
          <p:cNvPr id="7" name="AutoShape 7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政府与私营企业或社会组织通过签订合同、授权经营等方式，共同提供公共服务。这种模式可以实现资源共享、风险共担，提高服务效率。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志愿服务模式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政府鼓励和支持社会组织、社区居民等参与提供公共服务，通过志愿服务的形式满足公众需求。这种模式可以激发社会活力，促进公民参与。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自主经营模式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政府将某些公共服务项目交给特定的社会组织或企业自主经营，通过市场竞争来提高服务质量和效率。这种模式需要政府制定合理的监管政策，确保市场的公平竞争。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公共服务社会化的实践模式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https://d.book118.com/697133036115006046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2024-09-21T19:08:27.139</cp:lastPrinted>
  <dcterms:created xsi:type="dcterms:W3CDTF">2024-09-21T11:08:27Z</dcterms:created>
  <dcterms:modified xsi:type="dcterms:W3CDTF">2024-09-21T11:08:29Z</dcterms:modified>
</cp:coreProperties>
</file>