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AB1F05-E51F-4268-A645-32802AC495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8B0C67-20FA-4047-8F2C-FE48E1312D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840F4A-33D9-4BD1-9961-93D904CA9C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A21886-52CF-45D9-84BC-7405AE863D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0FC5E6E-8449-4669-BCED-C0C3FDA2B9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380417E-44A2-43E0-9C67-BFF775FF1B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D7178F6-7FCD-4BA4-B269-3BA026702B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CF198C-427E-4F6C-9C4B-E9E30D0754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00ABB0-A8A1-4079-8520-2CCCA6D41C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779F43-E4CC-4521-9129-A4B098ABAB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CF0F21-BEDB-4B84-8A4F-B9B6488A0B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7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0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7133104115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健康体检十大品牌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2023-12-18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品牌介绍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服务项目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医生团队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设备设施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价格与性价比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客户评价与口碑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品牌介绍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26747" r="26747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5"/>
          <a:srcRect l="23070" r="2307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7" name="Freeform 7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介绍品牌的创立背景、历史沿革以及在健康体检领域的发展历程。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品牌背景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详细描述品牌从创立至今的发展过程，包括重要事件、里程碑以及市场地位的变迁。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发展历程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品牌背景与发展历程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阐述品牌的核心价值观、使命和愿景，以及在健康体检领域的专业理念。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品牌理念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描述品牌未来的发展目标、规划以及期望达到的市场地位和影响力。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愿景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品牌理念与愿景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列举品牌在健康体检领域的优势，如技术先进、服务优质、团队专业等。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特色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介绍品牌的特色服务、创新项目或个性化解决方案，以区别于其他品牌的特点。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3">
            <a:alphaModFix amt="70000"/>
          </a:blip>
          <a:srcRect l="15961" r="1596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3" name="AutoShape 13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品牌优势与特色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服务项目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包括身高、体重、血压、心电图、血常规、尿常规等。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基础体检项目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Freeform 9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专项体检项目</a:t>
            </a:r>
          </a:p>
        </p:txBody>
      </p:sp>
      <p:cxnSp>
        <p:nvCxnSpPr>
          <p:cNvPr id="13" name="Connector 13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5" name="Freeform 15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8" name="TextBox 18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个性化体检项目</a:t>
            </a:r>
          </a:p>
        </p:txBody>
      </p:sp>
      <p:cxnSp>
        <p:nvCxnSpPr>
          <p:cNvPr id="19" name="Connector 19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0" name="Connector 20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1" name="Freeform 21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2" name="Picture 22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3" name="TextBox 23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如肝肾功能检查、乙肝两对半、X光胸透、B超、CT等。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根据个人需求和医生建议定制的个性化体检项目。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体检项目种类与内容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9" name="AutoShape 9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5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体检流程与注意事项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体检前准备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提前预约、准备相关证件、了解体检前注意事项（如饮食、休息等）。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体检流程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2" name="TextBox 42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填写体检表、缴费、领取体检单、进行各项检查。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注意事项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6" name="TextBox 46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遵守医院规定，保持安静，尊重医生，配合检查。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医生会根据各项检查结果给出综合评价和建议。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根据个人情况，医生会给出针对性的健康建议，如饮食调整、运动建议等。</a:t>
            </a:r>
            <a:endParaRPr lang="en-US" sz="1100"/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体检结果解读与建议</a:t>
              </a:r>
            </a:p>
          </p:txBody>
        </p:sp>
      </p:grpSp>
      <p:sp>
        <p:nvSpPr>
          <p:cNvPr id="30" name="AutoShape 30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健康建议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体检结果解读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医生团队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具备相关医学专业背景，如临床医学、预防医学等，并具备相应的学历和执业资格。- 医生经验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医生服务态度与质量- 服务态度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9575" r="9575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9585" r="9585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5"/>
          <a:srcRect l="9575" r="9575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医生资质与专业背景- 医生学历与专业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医生团队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0" y="1185774"/>
            <a:ext cx="9112336" cy="173231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4963" y="1536246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医生应具备良好的服务态度，尊重患者、耐心解答患者问题，并提供专业的建议和指导。- 诊疗质量</a:t>
            </a:r>
          </a:p>
        </p:txBody>
      </p:sp>
      <p:sp>
        <p:nvSpPr>
          <p:cNvPr id="6" name="AutoShape 6"/>
          <p:cNvSpPr/>
          <p:nvPr/>
        </p:nvSpPr>
        <p:spPr>
          <a:xfrm>
            <a:off x="3079664" y="2918085"/>
            <a:ext cx="9112336" cy="1732311"/>
          </a:xfrm>
          <a:prstGeom prst="rect">
            <a:avLst/>
          </a:prstGeom>
          <a:solidFill>
            <a:schemeClr val="accent2">
              <a:lumMod val="5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0" y="4650396"/>
            <a:ext cx="9112336" cy="173231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798378" y="3268557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医生团队建设与管理- 医生团队建设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75049" y="5000868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建立一支具备专业知识和技能的医生团队，包括不同专业领域的医生和专家，为患者提供全面的健康体检服务。- 医生培训与发展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7709" b="7709"/>
          <a:stretch>
            <a:fillRect/>
          </a:stretch>
        </p:blipFill>
        <p:spPr>
          <a:xfrm>
            <a:off x="9112336" y="1185774"/>
            <a:ext cx="3079664" cy="1732311"/>
          </a:xfrm>
          <a:prstGeom prst="rect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7709" b="7709"/>
          <a:stretch>
            <a:fillRect/>
          </a:stretch>
        </p:blipFill>
        <p:spPr>
          <a:xfrm>
            <a:off x="0" y="2918085"/>
            <a:ext cx="3079664" cy="1732311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5"/>
          <a:srcRect t="7865" b="7865"/>
          <a:stretch>
            <a:fillRect/>
          </a:stretch>
        </p:blipFill>
        <p:spPr>
          <a:xfrm>
            <a:off x="9112336" y="4650396"/>
            <a:ext cx="3079664" cy="1732311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医生团队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https://d.book118.com/697133104115006050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2024-09-23T04:34:53.762</cp:lastPrinted>
  <dcterms:created xsi:type="dcterms:W3CDTF">2024-09-22T20:34:53Z</dcterms:created>
  <dcterms:modified xsi:type="dcterms:W3CDTF">2024-09-22T20:34:55Z</dcterms:modified>
</cp:coreProperties>
</file>