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5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251F8-664B-4BA7-9333-27A63741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61FE3-5F99-42F3-BC44-FE7077E0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E649C-958B-4BC6-8401-3F6742AA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B2970-1AE3-4A6F-9F49-9993DA38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0F9DB-1FEA-4D81-A8FF-C47E63881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DA9FE2-107A-48FE-907C-94F50B9F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0C4F5-2BE3-4B99-8ADE-674776F1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2338A-8273-47C4-9DEE-B626C9668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362B4-0D1D-4638-949E-5ED4D5B88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D2DB6-CEEE-4888-A102-3875CB2AA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5BA21-6219-46F3-A905-9AF993023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147" r:id="rId2"/>
    <p:sldLayoutId id="2147497148" r:id="rId3"/>
    <p:sldLayoutId id="2147497149" r:id="rId4"/>
    <p:sldLayoutId id="2147497150" r:id="rId5"/>
    <p:sldLayoutId id="2147497151" r:id="rId6"/>
    <p:sldLayoutId id="2147497152" r:id="rId7"/>
    <p:sldLayoutId id="2147497153" r:id="rId8"/>
    <p:sldLayoutId id="2147497154" r:id="rId9"/>
    <p:sldLayoutId id="2147497155" r:id="rId10"/>
    <p:sldLayoutId id="214749715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34155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2024年市场营销活动效果评估PPT模板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市场营销活动概述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活动执行情况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数据分析与结论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未来市场营销活动展望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https://d.book118.com/697134155035006033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2024年市场营销活动效果评估PPT模板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2024-09-06T12:33:11.339</cp:lastPrinted>
  <dcterms:created xsi:type="dcterms:W3CDTF">2024-09-06T04:33:11Z</dcterms:created>
  <dcterms:modified xsi:type="dcterms:W3CDTF">2024-09-06T04:33:14Z</dcterms:modified>
</cp:coreProperties>
</file>