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E0C92-8355-4866-9DCC-19A9086B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F22F-5ADD-4745-AA6C-A28F5CCB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B9AFB-10E3-4A2F-81CD-215778F4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B0B27-657A-4759-8858-4B71434E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FBB91-C670-4615-A239-FC1DB443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84604-35F5-44A7-843D-C8FD35C4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B14FB-D111-4C62-814A-909E403C5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C39F9-346F-498F-A89A-0886CDF33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22AF5-13B1-466A-8F16-E8665959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226DB-F0F6-4A9E-B5D5-66C88647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47A9A-994B-4C65-AB12-C037B2296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350651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非编码RNA与肿瘤细胞凋亡的护理干预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肿瘤细胞凋亡的机制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非编码RNA对肿瘤细胞凋亡的影响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护理干预在非编码RNA与肿瘤细胞凋亡中的应用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非编码RNA（ncRNA）是一类不编码蛋白质的RNA分子，它们在生物体内发挥着重要的调控作用。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根据长度和功能，ncRNA可分为小非编码RNA和长非编码RNA两类。小非编码RNA主要包括microRNA（miRNA）和small interfering RNA（siRNA）等，长非编码RNA主要包括lncRNA等。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非编码RNA的定义与分类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剪切加工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非编码RNA在生物体中的作用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ncRNA可通过与DNA、RNA的相互作用，调控基因的表达水平，影响细胞生长、分化、凋亡等过程。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ncRNA可以参与mRNA的剪切、编辑和修饰，影响蛋白质的合成和功能。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ncRNA可以作为信号分子，参与细胞内的信号转导过程，调节细胞的应激反应和免疫反应。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调控凋亡相关基因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ncRNA可通过调控凋亡相关基因的表达，影响肿瘤细胞的凋亡过程。例如，某些miRNA可抑制抗凋亡基因的表达，促进肿瘤细胞的凋亡；而某些lncRNA则可促进凋亡基因的表达，诱导肿瘤细胞的凋亡。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参与化疗药物的作用机制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某些ncRNA可以影响肿瘤细胞对化疗药物的敏感性，从而影响肿瘤细胞凋亡的发生。例如，某些miRNA可以作为化疗药物的靶点，通过调控其表达水平，增强化疗药物的疗效。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诊断与预后评估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cRNA的表达水平与肿瘤细胞的凋亡状态密切相关，因此可以作为肿瘤诊断和预后评估的生物标志物。例如，某些高表达的miRNA可以作为肿瘤的早期诊断标志物，而某些低表达的lncRNA则可以作为判断患者预后的指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非编码RNA与肿瘤细胞凋亡的关系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肿瘤细胞凋亡的机制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肿瘤细胞凋亡的概述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肿瘤细胞凋亡可以由多种因素触发，包括基因突变、生长因子剥夺、免疫攻击等。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肿瘤细胞凋亡是一种程序性细胞死亡过程，对于维持组织稳态和防止肿瘤发生具有重要意义。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肿瘤细胞凋亡的机制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肿瘤细胞凋亡通常涉及一系列复杂的信号转导通路，这些通路涉及多种蛋白质和酶的相互作用。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凋亡信号可以通过线粒体途径、死亡受体途径和内质网途径等途径传递，最终导致细胞死亡。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肿瘤细胞凋亡受到多种因素的调控，包括基因突变、表观遗传修饰和微环境因素等。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这些调控因素可以影响凋亡信号通路的激活或抑制，从而决定肿瘤细胞的命运。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肿瘤细胞凋亡的调控因素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非编码RNA对肿瘤细胞凋亡的影响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https://d.book118.com/697135065160006031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2024-09-04T10:17:00.569</cp:lastPrinted>
  <dcterms:created xsi:type="dcterms:W3CDTF">2024-09-04T02:17:00Z</dcterms:created>
  <dcterms:modified xsi:type="dcterms:W3CDTF">2024-09-04T02:17:02Z</dcterms:modified>
</cp:coreProperties>
</file>