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707E24-CC86-4A44-A611-CBBA36F27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4A673C-15C7-4D3E-8E24-C24313A8DE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C8505C-4301-4208-BE3B-A784B2271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2CA04C-2984-430A-9274-69A34ECC1C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A5E476-9C46-49D9-B4EF-9913EEB2FB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428F37-0740-49F7-BBE4-011096D443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BEC6D3-F4A3-486E-A9CA-54C9DDA380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5F35B6-AC61-465D-9B82-7993E0B0A9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3A21A8-A971-47C4-B956-990793E4E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F98FB-85D2-4183-978F-41EC1A078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8F53BF-1DE5-4279-98B4-1E111DCC3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3512501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颈椎病护理查房 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颈椎病患者的日常护理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颈椎病患者的康复护理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颈椎病患者的饮食护理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颈椎病患者的预防与保健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颈椎病概述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颈椎病是由于颈椎间盘退行性变及其继发性改变刺激或压迫邻近组织，并引起一系列症状和体征的疾病。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颈椎病主要分为神经根型、脊髓型、交感神经型和混合型四种类型，每种类型的症状和体征有所不同。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颈椎间盘退行性变是颈椎病的基本原因，而长期颈部劳损、颈部外伤、不良姿势等也是诱发颈椎病的重要因素。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颈椎间盘退行性变导致颈椎椎体间不稳定，颈椎骨质增生，颈椎韧带肥厚或骨化，从而刺激或压迫邻近的神经、脊髓、血管等组织，引起一系列症状和体征。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7020" r="702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708" b="217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颈椎病的症状和体征多种多样，常见的包括颈部疼痛、僵硬、活动受限，上肢放射痛、麻木，下肢无力、踩棉花感等。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根据患者的病史、体格检查和影像学检查结果，可以确诊颈椎病。其中，X线、CT和MRI等影像学检查是诊断颈椎病的重要手段。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颈椎病护理的重要性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214" b="52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0950" b="30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预防肺部感染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由于颈椎病可能导致长期卧床，容易引发肺部感染。定期为患者翻身、拍背，鼓励患者进行深呼吸和咳嗽，有助于预防肺部感染。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预防褥疮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长期卧床的患者容易发生褥疮，特别是身体受压部位。定期为患者更换体位、按摩受压部位，保持皮肤清洁干燥，有助于预防褥疮。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预防下肢静脉血栓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长期卧床可能导致下肢静脉血流不畅，形成血栓。鼓励患者进行下肢活动，定期为患者进行下肢按摩，有助于预防下肢静脉血栓。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通过适当的护理措施，如冷敷、热敷、按摩等，可以缓解患者的疼痛症状，提高生活质量。</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减轻疼痛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良好的睡眠对于颈椎病患者的康复非常重要。创造安静、舒适的睡眠环境，调整睡姿，有助于患者获得良好的睡眠质量。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促进睡眠</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2875" r="32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通过有效的护理和关心，增强患者战胜疾病的信心，提高生活质量。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增强信心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提高生活质量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适当的护理措施可以促进血液循环，加速炎症消退和组织修复。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促进血液循环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增强肌肉力量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提高日常生活能力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通过适当的康复训练，可以增强颈部和背部肌肉力量，提高颈椎稳定性，预防复发。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通过有效的护理和康复训练，提高颈椎病患者日常生活能力，如穿衣、洗漱、进食等。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促进康复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颈椎病患者的日常护理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选择合适的枕头，保持颈椎的正常生理曲度。</a:t>
            </a:r>
          </a:p>
        </p:txBody>
      </p:sp>
      <p:pic>
        <p:nvPicPr>
          <p:cNvPr id="5" name="Picture 5"/>
          <p:cNvPicPr>
            <a:picLocks noChangeAspect="1"/>
          </p:cNvPicPr>
          <p:nvPr/>
        </p:nvPicPr>
        <p:blipFill>
          <a:blip r:embed="rId2"/>
          <a:srcRect t="16625" b="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保持正确的睡姿</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减少长时间使用电子产品的时间，定时休息并活动颈部。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避免长时间低头</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进行适量的有氧运动，如散步、游泳等，以增强颈部肌肉力量。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保持适当的运动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生活习惯调整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左右侧屈</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向左右两侧弯曲颈部，重复多次。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前屈后伸</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缓慢向前屈曲颈部，然后向后伸展，重复多次。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旋转颈部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缓慢旋转颈部，先向左转再向右转，重复多次。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583" r="18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333" r="1233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0010" b="1001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颈椎保健操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https://d.book118.com/697135125010006031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2024-09-03T00:11:02.931</cp:lastPrinted>
  <dcterms:created xsi:type="dcterms:W3CDTF">2024-09-02T16:11:02Z</dcterms:created>
  <dcterms:modified xsi:type="dcterms:W3CDTF">2024-09-02T16:11:05Z</dcterms:modified>
</cp:coreProperties>
</file>