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494121-D292-49D3-9A52-3B1C88348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BF0A4-ED9F-4C14-8DE7-C82E2D5A6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97EF4F-4414-4EC4-A00D-E367650B4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2B77C7-9BB0-4B40-AF5F-08D77A01B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5FEE33-5172-409F-A4D2-1BF2467FE6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592FFB-AD7F-448E-AE72-F6AFC7EF87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574F80-7AED-483E-A116-6D663413CE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60D3E-A8A3-4E4E-AD6C-A51534AFB4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04C8C3-A4F8-475F-97C3-A68F10614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08E394-3EA4-4FB5-953C-1F44F0783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7FD68-A1C4-4FD5-8D82-8534B4810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35166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手卫生在康复科的应用</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康复科手卫生实践措施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手卫生在康复科应用效果评估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确保康复科患者在接受诊疗过程中的安全，避免因手卫生问题引发的交叉感染。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提高康复科医护人员手卫生意识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通过加强手卫生宣传和培训，使医护人员充分认识到手卫生在预防医院感染中的重要作用。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降低医院感染发生率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严格执行手卫生规范，减少因医护人员手污染导致的医院感染事件。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手卫生现状分析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手卫生规范及标准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手卫生改进措施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手卫生效果评估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对康复科医护人员手卫生执行情况进行调查，了解现状。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提出针对康复科医护人员手卫生的改进措施，如加强培训、完善设施等。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介绍国家和医院关于手卫生的相关规范及标准。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对改进措施实施后的效果进行评估，包括医护人员手卫生意识提高、医院感染发生率降低等方面。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手卫生基本概念与重要性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手卫生定义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的医疗安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手卫生的意义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手卫生是减少医院感染最简单、最有效、最方便、最经济的方法，严格的执行手卫生规范可以显著降低医院感染的发生率，提高医疗质量。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康复科手卫生现状与挑战</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目前，康复科医护人员对于手卫生的重视程度逐渐提高，但在实际执行过程中仍存在一些问题。例如，部分医护人员对于手卫生的认知不足，洗手设施不完善，手卫生用品消耗量大等。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康复科手卫生现状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康复科作为医院内的重要科室，患者多为老年人或残疾人等弱势群体，他们的免疫力相对较低，更容易受到感染的威胁。因此，加强康复科医护人员的手卫生意识和技能培训显得尤为重要。同时，医院管理层也应加大对康复科手卫生工作的投入和支持力度，完善相关制度和设施，确保手卫生工作的有效落实。</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面临的挑战</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《医疗质量管理办法》、《医院感染管理办法》等法规均对医疗机构的手卫生工作提出了明确要求。医疗机构应当制定并落实手卫生规范，加强对手卫生用品的管理和监测，确保医疗安全。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国家相关法规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和地方政府出台了一系列政策措施，支持医疗机构加强手卫生工作。例如，加大对医疗机构手卫生用品的采购和投入力度，加强对手卫生工作的监督和检查等。这些政策的实施有助于推动医疗机构手卫生工作的持续改进和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政策支持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相关法规与政策支持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康复科手卫生实践措施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康复科应制定详细的手卫生规范，包括洗手、消毒、手套使用等方面的具体规定。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制定手卫生规范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83" r="15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配备手卫生设施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监督与考核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提供充足的洗手设施、速干手消毒剂、手套等，确保医护人员和患者能够方便地进行手卫生操作。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定期对医护人员进行手卫生规范的培训和考核，确保规范得到严格执行。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严格执行手卫生规范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通过宣传海报、视频等多种形式，向医护人员普及手卫生的重要性和规范。</a:t>
            </a:r>
          </a:p>
        </p:txBody>
      </p:sp>
      <p:pic>
        <p:nvPicPr>
          <p:cNvPr id="4" name="Picture 4"/>
          <p:cNvPicPr>
            <a:picLocks noChangeAspect="1"/>
          </p:cNvPicPr>
          <p:nvPr/>
        </p:nvPicPr>
        <p:blipFill>
          <a:blip r:embed="rId2"/>
          <a:srcRect t="16667" b="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833" r="168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958" r="139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加强宣传教育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组织医护人员参加手卫生培训课程，提高其对手卫生的认识和操作技能。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定期培训</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建立手卫生执行的激励机制，如评选“手卫生之星”，提高医护人员执行手卫生的积极性。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激励机制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提高医护人员手卫生意识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396" b="33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加强患者及家属手卫生教育</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入院教育</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在患者入院时，向其及家属介绍手卫生的重要性和规范，引导其养成良好的手卫生习惯。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病房宣传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在病房内放置手卫生宣传资料，提醒患者及家属注意手卫生。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医护人员指导</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医护人员在日常查房和治疗过程中，应指导患者及家属正确进行手卫生操作，如洗手、消毒等。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https://d.book118.com/697135166135006033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2024-09-07T07:13:11.177</cp:lastPrinted>
  <dcterms:created xsi:type="dcterms:W3CDTF">2024-09-06T23:13:11Z</dcterms:created>
  <dcterms:modified xsi:type="dcterms:W3CDTF">2024-09-06T23:13:13Z</dcterms:modified>
</cp:coreProperties>
</file>