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3E0B7-2C14-4C76-81F4-8009C9902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CBACD-BE24-40A2-80F6-FD1C520F4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90F7F-E877-4DCE-825E-EF72A9EFC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377AF-333E-45F2-BF0D-5A5A082C0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104567-C4B2-436B-9859-8F86BB2AE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3F4D1B-D29B-4CCB-8F72-2A19893B4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AF2CFC-92B6-4112-B1D6-4C26FDDE0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F56D0-4EEE-4419-81F9-E137E34B3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C0707-26C7-47BF-9E20-5D408D647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6140A-E9A8-4A02-BC09-E9F5DD4FE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66AFF-FAD0-4E46-A0A6-0E40AB437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401230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滴滴司机管理数据分析报告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滴滴司机概况分析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滴滴司机服务质量分析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滴滴司机收入情况分析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滴滴司机管理策略建议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通过对滴滴司机管理的数据分析，为滴滴平台提供优化建议，提升司机服务质量，提高用户满意度。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随着共享经济的快速发展，网约车市场不断扩大，滴滴作为国内领先的网约车平台，面临着日益激烈的竞争。优化滴滴司机管理是提升平台竞争力的重要手段之一。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本报告主要对滴滴司机管理相关的数据进行分析，包括司机活跃度、服务质量、接单情况等。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由于数据来源和时间限制，本报告仅对特定时间段内的数据进行统计分析，可能无法反映滴滴司机管理的全貌。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滴滴司机概况分析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各地区分布不均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滴滴司机在各地区的数量分布不均，一线城市和部分二线城市的司机数量较多，而部分三线和四线城市以及乡村地区的司机数量较少。这可能与不同地区的出行需求、人口密度和交通基础设施有关。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司机数量分布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大部分司机较为活跃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通过对滴滴司机的活跃度进行分析，发现大部分司机的活跃度较高，他们每天接单量较多，且接单时间较长。这表明滴滴司机对于平台的依赖程度较高，同时也反映了滴滴平台在满足出行需求方面的优势。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司机活跃度分析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司机接单情况分析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接单量与时间分布不均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滴滴司机的接单量在不同时间段和不同地区存在差异。一般来说，早晚高峰期和市中心区域的接单量较高，而其他时间段和区域则相对较低。此外，一些经验丰富、服务优质的司机往往能够获得更多的订单，而新手司机则可能需要更长时间才能接到订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滴滴司机服务质量分析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大部分滴滴司机的评分较高，但仍有部分司机评分较低，需要改进服务质量。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根据数据分析，大部分滴滴司机的评分分布在4.5分以上，但也有一部分司机评分低于4.0分。这表明滴滴司机整体服务质量较高，但仍有提升空间。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司机评分分布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乘客对滴滴司机的行程评价普遍较好，但也有部分司机需要改进。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乘客对滴滴司机的行程评价主要集中在4.0分以上，其中5.0分占比最高。然而，也有一部分司机的行程评价低于4.0分，主要问题包括驾驶不平稳、服务态度不佳等。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司机行程评价分析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https://d.book118.com/697140123003006035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2024-09-09T05:11:58.035</cp:lastPrinted>
  <dcterms:created xsi:type="dcterms:W3CDTF">2024-09-08T21:11:58Z</dcterms:created>
  <dcterms:modified xsi:type="dcterms:W3CDTF">2024-09-08T21:12:00Z</dcterms:modified>
</cp:coreProperties>
</file>