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20E82-3160-44DA-BF49-FDCF9037B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B91B3-8075-4072-A171-1D7592E1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91E3E-987C-42BE-87CF-9DE95D81E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1F312-D9FE-4070-84AD-DACF7470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4F9788-26C3-4C93-BD35-CFED7175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7019EA-A089-4B2D-9CB6-FDECD429B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2A999-9EB1-48EF-8771-E1CB2C5B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2F507-3E3A-4A41-8A6A-A7D9614F6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F9248-EF36-46D1-885D-AB72F79E3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E78A-CFE3-45D3-8CCC-39D0EFD9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A2408-0471-49A1-85E1-D6A2B2C0D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103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慢性胃炎护理创意讲课PPT\n## 1.慢性胃炎的基本概念与病因\n### 1.1慢性胃炎的定义与分类\n### 1.2慢性胃炎的发病原因及危险因素\n### 1.3慢性胃炎的临床表现与诊断\n## 2.慢性胃炎的护理原则与方法\n### 2.1慢性胃炎的一般护理措施\n### 2.2慢性胃炎的药物治疗与护理\n### 2.3慢性胃炎的饮食调理与护理\n## 3.慢性胃炎患者的生活习惯改善\n### 3.1慢性胃炎患者的作息规律与休息\n### 3.2慢性胃炎患者的运动锻炼与康复\n### 3.3慢性胃炎患者的心理调适与情绪管理\n## 4.慢性胃炎的预防与保健\n### 4.1慢性胃炎的预防措施与方法\n### 4.2慢性胃炎患者的定期检查与随访\n### 4.3慢性胃炎的健康教育与宣传\n## 5.慢性胃炎护理的创新实践与案例分析\n### 5.1慢性胃炎护理的创新实践与探索\n### 5.2慢性胃炎护理的案例分析与研究\n### 5.3慢性胃炎护理的经验总结与改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900"/>
              <a:t>慢性胃炎护理创意讲课PPT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慢性胃炎的基本概念与病因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慢性胃炎的定义</a:t>
                </a:r>
                <a:endParaRPr/>
              </a:p>
            </p:txBody>
          </p:sp>
          <p:sp>
            <p:nvSpPr>
              <p:cNvPr id="1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是一种常见的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胃黏膜炎症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病程较长，通常持续数月或数年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症状时轻时重，易反复发作</a:t>
                </a:r>
                <a:endParaRPr/>
              </a:p>
            </p:txBody>
          </p:sp>
          <p:sp>
            <p:nvSpPr>
              <p:cNvPr id="1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慢性胃炎的分类</a:t>
                </a:r>
                <a:endParaRPr/>
              </a:p>
            </p:txBody>
          </p:sp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慢性浅表性胃炎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：炎症主要累及胃黏膜浅层，腺体正常或轻度增生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慢性萎缩性胃炎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：炎症累及胃黏膜全层，腺体萎缩，胃酸分泌减少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慢性糜烂性胃炎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：胃黏膜出现糜烂、出血等病变</a:t>
                </a:r>
                <a:endParaRPr/>
              </a:p>
            </p:txBody>
          </p:sp>
          <p:sp>
            <p:nvSpPr>
              <p:cNvPr id="1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慢性胃炎的定义与分类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幽门螺杆菌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感染：最常见的病因，可导致胃黏膜炎症、糜烂、溃疡等病变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不良饮食习惯：如暴饮暴食、过度进食油腻、辛辣、刺激性食物等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过度饮酒、抽烟：刺激胃黏膜，加重炎症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长期使用某些药物：如非甾体抗炎药、激素等，可损伤胃黏膜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年龄：随着年龄的增长，胃黏膜抵抗力下降，易发生炎症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遗传因素：有家族胃病史的人更容易患慢性胃炎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精神压力：长期处于高压状态，可导致胃酸分泌旺盛，加重胃黏膜炎症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并发症：如胃溃疡、胃出血等，加重慢性胃炎的病情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慢性胃炎的发病原因及危险因素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上腹部不适、疼痛：饭后加重，空腹缓解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消化不良：食欲减退，腹胀，恶心，呕吐等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胃酸过多：反酸，烧心，嗳气等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贫血：慢性萎缩性胃炎患者可出现贫血症状，如乏力、面色苍白等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胃镜检查：最直接的检查方法，可观察胃黏膜炎症、糜烂、出血等病变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胃黏膜活检：通过活检钳取胃黏膜组织进行病理学检查，确诊慢性胃炎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幽门螺杆菌检测：可采用呼气试验、快速尿素酶试验等方法检测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慢性胃炎的临床表现与诊断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慢性胃炎的护理原则与方法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生活规律</a:t>
                </a:r>
                <a:endParaRPr/>
              </a:p>
            </p:txBody>
          </p:sp>
          <p:sp>
            <p:nvSpPr>
              <p:cNvPr id="2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养成良好的作息习惯，保证充足的睡眠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避免过度劳累，适当休息</a:t>
                </a:r>
                <a:endParaRPr/>
              </a:p>
            </p:txBody>
          </p:sp>
        </p:grpSp>
        <p:grpSp>
          <p:nvGrpSpPr>
            <p:cNvPr id="21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遵循清淡、易消化、营养丰富的饮食原则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避免辛辣、油腻、刺激性食物，减少胃酸分泌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少食多餐，避免暴饮暴食</a:t>
                </a:r>
                <a:endParaRPr/>
              </a:p>
            </p:txBody>
          </p:sp>
        </p:grpSp>
        <p:grpSp>
          <p:nvGrpSpPr>
            <p:cNvPr id="22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情志调摄</a:t>
                </a:r>
                <a:endParaRPr/>
              </a:p>
            </p:txBody>
          </p:sp>
          <p:sp>
            <p:nvSpPr>
              <p:cNvPr id="2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保持心情舒畅，避免情绪波动过大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学会自我减压，适当参加娱乐活动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慢性胃炎的一般护理措施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抗菌治疗：针对幽门螺杆菌感染，使用抗生素治疗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抑酸治疗：使用质子泵抑制剂、H2受体拮抗剂等药物，减少胃酸分泌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胃黏膜保护剂：如枸橼酸铋钾、铝碳酸镁等，保护胃黏膜，促进修复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促胃动力药物：如多潘立酮、莫沙必利等，改善胃动力，缓解消化不良症状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观察药物疗效：注意症状的变化，及时调整药物剂量或更换药物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服药时间：遵循医嘱，按时服药，避免漏服或过量服药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药物副作用：注意观察药物可能引起的副作用，如皮疹、恶心、呕吐等，及时就诊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慢性胃炎的药物治疗与护理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高蛋白、低脂肪、少糖饮食：保证充足的蛋白质摄入，减轻胃黏膜炎症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避免过冷、过热、过硬食物：刺激胃黏膜，加重炎症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增加富含纤维素的食物：如蔬菜、水果等，促进胃肠蠕动，预防便秘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饮食指导：根据患者的具体情况，制定个性化的饮食计划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饮食监督：定期评估患者的饮食情况，确保饮食调理的有效性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饮食教育：加强患者对慢性胃炎饮食调理的认识，提高患者的自我管理能力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慢性胃炎的饮食调理与护理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慢性胃炎患者的生活习惯改善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慢性胃炎患者的作息规律与休息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作息规律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保持充足的睡眠，避免熬夜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避免过度劳累，适当休息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选择适合自己的休息方式，如散步、打坐、深呼吸等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避免长时间的静坐或久站，减轻胃部不适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https://d.book118.com/697141031152006043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慢性胃炎护理创意讲课PPT</vt:lpstr>
      <vt:lpstr>慢性胃炎的基本概念与病因</vt:lpstr>
      <vt:lpstr>PowerPoint Presentation</vt:lpstr>
      <vt:lpstr>PowerPoint Presentation</vt:lpstr>
      <vt:lpstr>PowerPoint Presentation</vt:lpstr>
      <vt:lpstr>慢性胃炎的护理原则与方法</vt:lpstr>
      <vt:lpstr>PowerPoint Presentation</vt:lpstr>
      <vt:lpstr>PowerPoint Presentation</vt:lpstr>
      <vt:lpstr>PowerPoint Presentation</vt:lpstr>
      <vt:lpstr>慢性胃炎患者的生活习惯改善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2024-09-17T21:08:05.168</cp:lastPrinted>
  <dcterms:created xsi:type="dcterms:W3CDTF">2024-09-17T13:08:05Z</dcterms:created>
  <dcterms:modified xsi:type="dcterms:W3CDTF">2024-09-17T13:08:07Z</dcterms:modified>
</cp:coreProperties>
</file>