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3E929E-24C1-4FA7-A951-19AFA10CC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24A83-78C6-40C5-BECF-B5E35D6C8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D84E04-7A87-4B20-B0EF-C955982BB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2CCAE3-054F-4AB0-B4FA-DDAE4AB47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304CE-F6C1-446F-BAFA-E6A8BF8EA9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1850CB-BFD9-4DCD-819E-345071F978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E1583A-86C3-4530-A4AF-CB1A45C9E0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932AC4-4BC4-4968-83EA-66A2BD09A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B6F29-0FFA-4571-BF8E-5FFADEFF2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00855-EF26-4F34-830F-BA1A3A825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144BDA-66DE-47CE-B58F-B6824A59B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42002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提高学生的传染病防护自觉性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传染病防护背景与意义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传染病基本知识普及</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学校环境优化与措施实施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健康教育课程设置与改革</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家校合作共同推进防护工作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心理辅导支持体系建设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传染病防护背景与意义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全球范围内，传染病仍然是导致人类死亡的主要原因之一，尤其是一些新发和再次出现的传染病，如COVID-19大流行等。</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学校作为人员密集场所，容易造成传染病的传播，而学生群体通常对传染病的认知和防护能力相对较弱。</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当前传染病流行现状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463" r="334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619" r="346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学生群体在传染病传播中作用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一些学生可能存在不良卫生习惯，如不及时洗手、随地吐痰等，这些行为都会增加传染病的传播风险。</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学生是传染病传播的高危人群，他们的活动范围和接触人群广泛，容易造成传染病的传播。</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提高学生传染病防护自觉性，是预防和控制传染病在学校传播的有效措施。</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通过增强学生的防护意识和能力，可以减少传染病的传播和流行，保障学生身体健康和生命安全。</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同时，提高学生的防护自觉性也有助于培养学生的健康素养和公共卫生意识，促进全社会的健康发展。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提高防护自觉性重要性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传染病基本知识普及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呼吸道传染病</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消化道传染病</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血液传染病</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虫媒传染病</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常见传染病类型及特点</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如乙肝、艾滋病等，通过血液、体液传播，症状各异。</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如痢疾、肝炎等，通过食物、饮水传播，症状包括恶心、呕吐等。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如流感、肺结核等，通过飞沫、尘埃传播，症状包括发热、咳嗽等。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如疟疾、登革热等，通过昆虫叮咬传播，症状包括发热、疼痛等。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保持室内通风，避免去人群密集场所，佩戴口罩等。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呼吸道传染病预防措施</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注意饮食卫生，不喝生水，不生食海鲜等。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消化道传染病预防措施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避免不必要的输血和注射，不共用注射器等。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血液传染病预防措施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穿长袖衣裤，使用驱蚊剂等。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虫媒传染病预防措施</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传播途径与预防措施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05" r="1690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8021" r="1802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910" r="1691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个人卫生习惯养成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勤洗手，使用洗手液或肥皂，掌握正确洗手方法。</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不随地吐痰，咳嗽或打喷嚏时掩住口鼻。</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不吃不洁食品，不饮生水，餐具要清洁消毒。</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保持充足睡眠，均衡饮食，适当锻炼，接种疫苗等。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保持手部清洁</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注重呼吸道卫生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保持饮食卫生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增强免疫力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学校环境优化与措施实施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定期开展全校范围内的清洁和消毒工作，特别是教室、图书馆、食堂等公共场所。</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设立专门的消毒站点，提供消毒液和纸巾等物品，方便学生随时进行手部消毒。</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加强对学校水源的监测和管理，确保饮用水的安全卫生。</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校园环境整治及消毒工作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保持教室、宿舍等场所的通风透气，每天定时开窗通风，确保空气流通。</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根据季节和天气变化，合理调节室内温度和湿度，创造一个舒适的学习和生活环境。</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鼓励学生在户外活动，增加阳光照射时间，提高自身免疫力。</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通风透气和保持适宜温湿度</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https://d.book118.com/697142002064006044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2024-09-18T21:14:48.804</cp:lastPrinted>
  <dcterms:created xsi:type="dcterms:W3CDTF">2024-09-18T13:14:48Z</dcterms:created>
  <dcterms:modified xsi:type="dcterms:W3CDTF">2024-09-18T13:14:51Z</dcterms:modified>
</cp:coreProperties>
</file>