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75FEC-3EA1-47E5-915B-169AC997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8E88F-C9A0-40F5-A7C6-28CFC2DD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DA3E4-D7F1-41A6-BA8A-DD37BC98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F2A26-90AE-4E32-B96F-0BE2637B2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FCEC5-048F-4136-9D93-1C028C6DB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41D1A-8F5A-42A4-B93D-D4002DC98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3CFD9-F0D1-44ED-AC44-2DFFD483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08E50-005E-408E-9416-1E73DD8B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F382F-79CA-4D34-A134-64D67CC08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7A13A-861A-41DC-8313-5763BB7D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4FAAB-7069-4A11-A167-87BE28D8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2126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某集团战略评估分析与组织结构设计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战略实施与组织结构调整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战略评估与组织结构优化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分析所在行业的发展趋势，包括技术进步、政策变化、市场需求等，以确定企业未来的发展方向。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评估政策法规对企业发展的影响，包括税收政策、环保政策、行业准入政策等。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分析宏观经济环境对企业经营的影响，如经济增长率、通货膨胀率、利率等。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识别主要竞争对手，分析其竞争优势和劣势，以及市场占有率。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评估竞争对手的竞争策略，包括产品策略、价格策略、市场拓展策略等。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分析企业自身的竞争优势，包括品牌、技术、渠道等，以确定企业在市场中的定位。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内部资源与能力评估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评估企业的人力资源状况，包括员工数量、素质、培训等。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评估企业的技术水平和研发能力，以及在行业中的技术地位。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分析企业的财务状况，包括资产、负债、现金流等，以评估企业的经济实力。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评估企业的管理能力，包括战略规划、组织协调、执行力等。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适合规模较小、业务简单的企业，管理层级少，决策快速。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适合规模较大、业务复杂的企业，按职能划分部门，专业性强。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适合项目导向的企业，资源共享，协同性强，但管理难度大。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适合多元化经营的企业，给予事业部较大自主权，灵活性高。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事业部型组织结构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部门职能与职责划分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负责市场调研、品牌推广、销售渠道拓展等。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负责产品制造、质量控制、生产计划等。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负责产品研发、技术创新、知识产权管理等。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负责招聘、培训、绩效管理、员工关系等。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营销部门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生产部门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研发部门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人力资源部门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04" b="72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职位设置与人员配置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高层管理者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制定战略、决策重大事项、监督执行等。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中层管理者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执行上级决策、协调部门间关系、监督基层工作等。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基层员工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具体执行工作任务，完成职责范围内的任务等。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战略实施与组织结构调整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https://d.book118.com/697142126112006034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2024-09-08T12:37:20.175</cp:lastPrinted>
  <dcterms:created xsi:type="dcterms:W3CDTF">2024-09-08T04:37:20Z</dcterms:created>
  <dcterms:modified xsi:type="dcterms:W3CDTF">2024-09-08T04:37:22Z</dcterms:modified>
</cp:coreProperties>
</file>