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0AE72-55F9-41DE-BF00-DCD4745B9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FD1D1-42D3-41A2-8CF1-A771EE77A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EE724-96D2-4658-8F70-03CF44CC7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58A7F-FF4D-48C8-AF26-574707DE9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70A38-BFE8-45C8-B42C-5726CFD87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44F25B-4956-48D5-8519-8F3980185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8A0BE2-450C-4373-BEFD-815CCA747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3BBD0-0EE7-4A8C-B5B7-60441461C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ABB983-EDC6-4854-86C3-3A38D8B29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D896C-1C9D-4D73-847A-14B476B1B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C4976-FBB4-4176-8B03-A84332DCB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440041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电工基础知识培训总结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基础知识介绍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心得体会与展望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掌握电工基本理论知识和操作技能。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提高学员解决实际问题的能力。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培养学员的安全意识和职业素养。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电工基本概念：电流、电压、电阻、电容、电感等。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常用电工工具和仪表的使用方法。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照明电路的安装与检修。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电路分析方法：欧姆定律、基尔霍夫定律等。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926" r="1792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172" r="1617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通过讲解、演示和案例分析，使学员掌握电工基础知识。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学员在指导下进行实际操作，提高动手能力和解决实际问题的能力。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学员分组讨论，分享经验和技巧，加深对知识的理解和掌握。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强调电工安全操作规程，确保学员在实际工作中能够遵守安全规定。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电压：电场中电位差，是推动电流流动的能量。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电阻：导体对电流的阻碍作用，与导体的长度、截面积和材料性质有关。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电容：电容器储存电荷的能力，与极板面积、间距和材料性质有关。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重要概念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电流：电荷在电场力作用下定向移动形成电流。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电感：线圈对变化的电流产生阻碍作用，与线圈的匝数、大小和材料有关。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电工基本概念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欧姆定律：电流、电压和电阻之间的关系，公式为I=U/R。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基尔霍夫定律：电路中节点电流和回路电压的关系，是解决复杂电路的基本法则。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叠加定理：多个电源共同作用时，各电源单独作用产生的响应的线性叠加。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戴维南定理：将复杂电路等效为一个电压源和一个电阻串联的方法。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电路分析基础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电路分析基础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接地保护：将设备接地，以减小漏电和雷击对人员的伤害。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绝缘防护：使用绝缘材料和绝缘工具，避免直接接触带电体。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安全距离：人与带电体之间保持一定的距离，避免发生触电事故。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紧急断电：在紧急情况下，应立即切断电源以防止事故扩大。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电气安全知识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常用电工工具及仪表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电工必备工具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电工钳：用于剪断电线或固定导线。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钳形表：用于测量交流电流。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螺丝刀：用于拧紧或松开螺丝。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万用表：用于测量电压、电流和电阻等电气参数。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示波器：用于观察信号波形。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实践操作训练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https://d.book118.com/697144004132006041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2024-09-14T15:21:32.811</cp:lastPrinted>
  <dcterms:created xsi:type="dcterms:W3CDTF">2024-09-14T07:21:32Z</dcterms:created>
  <dcterms:modified xsi:type="dcterms:W3CDTF">2024-09-14T07:21:35Z</dcterms:modified>
</cp:coreProperties>
</file>