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0D9C1-B48E-46DC-A45E-1FADDD763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05DD6-85D3-4A48-99B2-6CF5395CA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5C574-38BC-4613-928D-A504804ED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641B2-5C3E-44D5-8BE9-056A436F6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988B2-839C-4808-8E58-DAAADB4B0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2131B-132C-451B-B7AD-950071F1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0B3C3-3718-4DC9-AA29-6CA86DD56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59729-F9C9-4C22-91E9-77C8F47F2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2F865-3BE4-4A1E-874A-221AD09C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9A8BB-0939-4A70-9DEE-12DE480DD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C3FAA-2AD2-4876-85DA-7E72BE3C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401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慢性肾衰病患者的病情监测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慢性肾衰病患者的康复与预后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慢性肾衰竭（Chronic Renal Failure，CRF）是指各种肾脏病导致肾脏功能渐进性不可逆性减退，直至功能丧失所出现的一系列症状和代谢紊乱所组成的临床综合征。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病程长，呈进行性发展，最终导致终末期肾病，需要肾脏替代治疗。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慢性肾衰病的病因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原发性肾脏疾病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如慢性肾小球肾炎、慢性肾盂肾炎等。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继发性肾脏疾病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如糖尿病肾病、高血压肾病、狼疮性肾炎等。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遗传性肾病、长期使用肾毒性药物等。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慢性肾衰病的病程较长，通常在数年至数十年不等。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根据肾功能受损程度，慢性肾衰病可分为5期，其中第5期为终末期肾病，需要肾脏替代治疗。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慢性肾衰病的病程与分期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慢性肾衰病患者的护理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保证充足的休息，根据病情适当安排活动，避免过度劳累。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保持室内空气流通，注意个人卫生，预防感冒和其他感染。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定期测量体重、血压，记录尿量等，以便及时发现病情变化。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合理搭配营养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选择优质低蛋白、低盐、低脂肪的食物，补充维生素和矿物质。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避免食用对肾脏有害的食物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如高嘌呤、高钾、高磷的食物。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控制水盐摄入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限制饮水量和盐的摄入，以减轻水肿和高血压的症状。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按照医生的指示正确使用药物，避免自行增减剂量或停药。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遵从医嘱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如出现不适症状，应及时告知医生并调整用药方案。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根据医生建议定期进行肾功能、电解质等检查，以便及时了解病情变化。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鼓励患者参与社交活动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适当安排患者参加社交活动，以缓解其孤独感，提高生活质量。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给予关心和支持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与患者建立良好的沟通，给予关心和支持，增强其治疗信心。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帮助患者调整心态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针对患者的心理问题，如焦虑、抑郁等，进行适当的心理疏导和干预。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慢性肾衰病患者的病情监测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https://d.book118.com/697144012140006040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2024-09-13T06:30:32.931</cp:lastPrinted>
  <dcterms:created xsi:type="dcterms:W3CDTF">2024-09-12T22:30:32Z</dcterms:created>
  <dcterms:modified xsi:type="dcterms:W3CDTF">2024-09-12T22:30:35Z</dcterms:modified>
</cp:coreProperties>
</file>