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B9951-0BF6-45A1-ABD5-1CBF9B133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162E0-C175-41A3-A884-D70EB557B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00EA2-9342-40C1-B581-C46424CAD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6D180-12AF-41B9-9FD6-A040A5C8F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266F8-22AB-4670-9033-CB244D11D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457CE-1741-4E1C-9536-8D82C4AAA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23CBB-A781-4826-98B0-8DA7FAB32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8C146-73D3-4C18-865D-026C6E9E0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3C52F-B0DC-411A-89D6-27DA2007A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72677-E4B0-4FB7-953C-FB7ADFF0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5468C-7D7F-43B4-ADBE-9472D317A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4413106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产科护理中的催乳技术与护理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产妇乳房生理与催乳原理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催乳技术操作规范与流程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催乳技术在产科护理中的应用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催乳技术的效果评估与改进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产科护理中催乳技术的挑战与对策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催乳技术概述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28" r="323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催乳技术是指通过一系列的方法和手段，刺激产妇乳房分泌乳汁，以满足新生儿喂养需求的过程。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确保产妇能够分泌足够的乳汁，提供充足的营养给新生儿，同时促进母婴关系的建立。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通过催乳技术，可以有效地刺激乳房分泌乳汁，确保新生儿获得足够的营养。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促进乳汁分泌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预防乳房问题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增进母婴关系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正确的催乳技术可以避免乳房肿胀、乳腺炎等问题，保持乳房健康。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催乳过程中的亲密接触有助于增进母婴之间的感情，对母婴关系的发展具有积极意义。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催乳技术的重要性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催乳技术的发展历程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古代催乳技术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古代人们通过按摩、热敷、食疗等方法进行催乳，这些方法在现代仍具有一定的应用价值。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现代催乳技术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随着医学的发展，现代催乳技术不断完善，包括电动吸奶器、催乳药物等的应用，使得催乳更加便捷、高效。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催乳技术的研究进展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近年来，针对催乳技术的研究不断深入，涉及到生理学、营养学、心理学等多个领域，为催乳技术的进一步发展提供了理论支持。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产妇乳房生理与催乳原理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是乳汁产生的地方，由众多的乳腺小叶组成。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乳腺组织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将乳汁从乳腺小叶输送到乳头。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乳导管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乳头是乳汁排出的地方，乳晕则富含神经和血管，对刺激敏感。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乳头与乳晕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产妇乳房的生理结构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泌乳素是由垂体前叶分泌的激素，它刺激乳腺组织产生乳汁。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泌乳素的作用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催产素在哺乳时刺激乳导管收缩，使乳汁排出。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催产素的作用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包括乳汁的生成、储存和排出三个阶段。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乳汁分泌的过程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乳汁分泌的原理与过程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缓解乳房胀痛和硬块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通过催乳技术可以软化乳房内的硬块，缓解乳房胀痛，使乳汁更容易排出。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促进泌乳素和催产素的分泌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通过特定的按摩和刺激手法，可以促进垂体前叶分泌泌乳素和催产素，从而增加乳汁的分泌。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改善乳房血液循环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催乳技术可以改善乳房的血液循环，增加乳腺组织的营养供应，有利于乳汁的生成和排出。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催乳技术对乳汁分泌的影响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催乳技术操作规范与流程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选择安静、舒适、私密的环境，保持室内温暖，避免产妇受凉。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了解产妇情况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评估产妇的乳房状况、乳汁分泌量、有无乳房疾病等，确保催乳操作安全有效。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准备好消毒过的毛巾、盆、清水、催乳剂等物品，确保操作过程清洁卫生。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375" r="43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操作步骤与规范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用温毛巾轻轻擦拭乳房，保持乳房清洁干燥。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使用热毛巾或热水袋热敷乳房3-5分钟，促进乳房血液循环，有利于乳汁分泌。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用双手拇指和食指轻轻按摩乳房，从乳房根部向乳头方向推挤，促进乳汁排出。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根据产妇情况选择合适的催乳剂，按照说明书规范使用。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清洁乳房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热敷乳房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按摩乳房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使用催乳剂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https://d.book118.com/697144131065006051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2024-09-24T13:10:55.377</cp:lastPrinted>
  <dcterms:created xsi:type="dcterms:W3CDTF">2024-09-24T05:10:55Z</dcterms:created>
  <dcterms:modified xsi:type="dcterms:W3CDTF">2024-09-24T05:10:57Z</dcterms:modified>
</cp:coreProperties>
</file>