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D0F563-6DB2-4061-9D09-5FDBC766E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0718C-BBB9-4C8A-A48B-E356CD90F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9698D-5E12-4A01-908A-5B90773B8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A482E8-5D7E-45FB-8127-2D92D7100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CA7985-8801-4C77-A16A-51F131BF6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CA2AE5-A2F6-42D3-895D-39957E8B0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F852AD-43B0-4A7C-8DAD-6D930AB53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390432-A9BD-4BBD-B8BC-A3C0752A9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FE453F-4C9E-488A-8FAE-895A93CFF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78DF7-0E65-480C-810D-B14E0B728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8F718-7E20-4900-8DE6-1285BF925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451641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以微笑为信仰打造无可取代的服务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微笑服务理念与内涵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客户需求分析与定位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优质服务团队建设与管理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创新服务模式与手段探索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未来发展趋势预测与战略部署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微笑服务理念与内涵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0" r="1072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764" r="3276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微笑服务是一种通过友善、亲切的微笑来展示尊重和关注，从而提供高质量、温馨的服务方式。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微笑服务能够拉近企业与顾客之间的距离，增强顾客的信任感和归属感，提高顾客满意度和忠诚度。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微笑服务是企业形象的重要组成部分，能够传递出企业的友好、专业和可靠形象。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顾客关系维护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通过微笑服务，企业能够更好地与顾客建立和维护良好关系，促进口碑传播和重复购买。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在激烈的市场竞争中，微笑服务能够成为企业独特的竞争优势，吸引更多顾客。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微笑服务在企业中重要性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微笑服务要求员工具备积极乐观的心态，能够真诚地对待每一位顾客。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员工心态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员工需要具备良好的沟通技巧和专业知识，以便更好地满足顾客需求。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服务技能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微笑服务强调团队合作的重要性，员工之间需要相互支持、协作，共同为顾客提供优质服务。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微笑服务与员工素质关系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客户需求分析与定位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通过直接观察客户的行为、言语和表情，了解他们的需求和期望。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主动与客户交流，通过提问和倾听来了解他们的需求和关注点。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通过问卷调查、访谈等方式收集客户反馈，分析客户需求和满意度。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客户需求识别及分类方法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功能型需求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便捷型需求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情感型需求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不同类型客户需求应对策略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提供符合客户期望的产品或服务功能，确保满足其基本需求。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优化服务流程，提高服务效率，为客户提供便捷的服务体验。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根据客户的个性化需求和偏好，提供定制化的服务方案。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关注客户的情感需求，提供温暖、关怀和尊重的服务态度。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个性化服务方案设计与实践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建立客户档案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详细记录客户的基本信息、历史交易记录、个性化需求等，以便为客户提供更加精准的服务。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制定个性化服务方案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根据客户档案和需求分析结果，为客户制定个性化的服务方案，包括产品推荐、服务流程优化、专属优惠等。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实践个性化服务方案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将个性化服务方案落实到具体服务中，通过持续优化和改进，不断提升客户满意度和忠诚度。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优质服务团队建设与管理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行为面试技巧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在面试环节，运用行为面试技巧，通过询问应聘者过去的行为和经历，评估其是否具备微笑服务的能力和潜力。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制定选拔标准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在招聘过程中，制定明确的选拔标准，包括良好的沟通能力、友善的态度、乐观的性格等，以确保选拔出具备微笑特质的员工。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在试用期或培训期间，密切观察员工的表现，评估其微笑服务的自然程度和真实性，以确保选拔出真正具备微笑特质的员工。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21143" b="2114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选拔具备微笑特质员工方法论述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情感管理培训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提供情感管理培训，帮助员工学会管理自己的情绪，保持积极乐观的态度，以便在面对客户时能够真诚微笑。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加强员工的沟通技巧培训，提高其与客户沟通的能力和水平，使微笑服务更加自然、流畅。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服务理念培训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通过培训强化员工的服务理念，使其认识到微笑服务在提升客户满意度和忠诚度中的重要性。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培训提升员工微笑服务能力途径探讨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https://d.book118.com/697145164126006042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2024-09-16T02:17:48.043</cp:lastPrinted>
  <dcterms:created xsi:type="dcterms:W3CDTF">2024-09-15T18:17:48Z</dcterms:created>
  <dcterms:modified xsi:type="dcterms:W3CDTF">2024-09-15T18:17:50Z</dcterms:modified>
</cp:coreProperties>
</file>