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954D7-711C-4894-A804-3F501012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C087C-8CD5-4734-A508-E617863E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02CA-51DE-40C9-BDEE-2B97329A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825B2-C751-4A2B-8B97-910064DC7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91B3F-B0A6-4B81-97B3-2B4EC994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3DF5D-A588-40F3-B929-3A3045D2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A23FF-9143-40D3-AE11-C987490D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4C243-F6DF-4385-A30A-211AA8A5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0B029-1F7E-416B-BDBE-40887F38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58A6-249A-4587-86C8-7D9A3CF7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7CED2-3340-4183-9875-8BAD959E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6004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工业产品的全生命周期管理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工业产品设计阶段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工业产品制造阶段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工业产品销售及使用阶段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工业产品维修与保养阶段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工业产品回收与再利用阶段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全生命周期管理有助于企业全面了解产品性能，优化产品设计，提高产品质量和可靠性，从而提升产品的市场竞争力。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通过对产品全生命周期的跟踪和管理，企业可以更加精准地进行维护和升级，减少不必要的浪费，降低运营成本。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全生命周期管理强调产品的环保性能，推动企业采取环保设计和生产措施，积极响应国家环保政策。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响应环保政策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全生命周期管理是一个持续改进的过程，企业需要根据市场反馈和自身发展需求，不断完善和优化管理流程。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全生命周期管理涵盖产品的设计、生产、销售、使用、维护和回收等各个环节，实现全过程的管理和优化。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全生命周期管理需要企业内部各个部门之间的紧密协作，确保各部门在产品管理的各个环节中有效配合。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借助先进的信息化手段，如物联网、大数据、云计算等，实现产品全生命周期数据的实时采集、分析和应用。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全生命周期管理概念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工业产品设计阶段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收集并分析目标市场的相关信息，包括用户需求、竞争对手情况、市场趋势等。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明确产品需要实现的功能和性能要求，以及相应的技术标准和法规要求。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对产品的技术可行性、经济可行性和生产可行性进行评估，确保产品设计方案的可行性。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根据市场需求和产品定位，确定产品的设计理念和风格，包括创新性、实用性、美观性等。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基于设计理念，制定多个初步的设计方案，并进行综合评估和优选。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明确产品的主要技术参数和性能指标，为后续的详细设计和生产提供依据。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设计理念与方案制定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组织专家和相关人员对产品设计进行评审，提出改进意见和建议，确保产品设计的质量和可靠性。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根据选定的设计方案和技术参数，进行产品的原型设计，包括结构设计、外观设计、界面设计等。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原型制作与测试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制作产品原型并进行相关测试，以验证设计的可行性和性能是否符合要求。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原型设计与评审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工业产品制造阶段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根据产品特性和生产需求，设计合理的工艺流程，包括加工、装配、检测等环节。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设备选型与配置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依据工艺流程，选择适当的生产设备，并进行合理配置，确保生产效率和产品质量。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工艺参数设定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针对各生产环节，设定合理的工艺参数，如温度、压力、时间等，以保证产品质量和生产稳定性。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根据生产工艺流程和设备配置，设计高效的生产线布局，减少物料搬运和等待时间。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通过分析和优化各工序的生产能力，实现生产线的平衡，提高整体生产效率。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考虑产品多样性和市场需求变化，设计具有一定柔性的生产线，以便快速调整生产策略。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根据生产计划和产品物料清单（BOM），制定物料需求计划，明确采购品种、数量和时间。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选择合适的供应商，并对其进行定期评估，确保物料质量和交货期的稳定性。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建立科学的库存管理制度，通过合理的库存控制和补货策略，降低库存成本并满足生产需求。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工业产品销售及使用阶段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深入了解目标市场、竞争对手和客户需求，为制定市场推广策略提供数据支持。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通过广告、公关、社交媒体等渠道提升品牌知名度，塑造品牌形象。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根据产品特点和市场需求，制定合适的定价、促销和推广策略。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https://d.book118.com/697146004012006036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2024-09-10T20:17:06.204</cp:lastPrinted>
  <dcterms:created xsi:type="dcterms:W3CDTF">2024-09-10T12:17:06Z</dcterms:created>
  <dcterms:modified xsi:type="dcterms:W3CDTF">2024-09-10T12:17:08Z</dcterms:modified>
</cp:coreProperties>
</file>