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9FC8C-3395-4A0D-80D8-34C9CE68B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02AC6-607D-4025-9192-F58598994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56C44-9E00-4105-A1DC-7FB3EF959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D8908-596B-4656-8758-0A61FAA52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71DAA2-4EF3-4A89-A55E-6E2FDC702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7EE7E3-24DF-4551-BE3E-3782EAA0A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469EEE-9ED7-4B5D-BBD8-B0683D423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059F5-FCAD-4AAB-90ED-26E918ED4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3F9B7-34D3-4867-9A1A-DA2726E0D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63217-5691-447D-BC7F-327AD8F3A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C9946-29FD-4D6C-B422-0C0FD8B40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4604402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等速治疗膝关节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等速治疗膝关节简介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等速治疗膝关节的优势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等速治疗膝关节的方法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等速治疗膝关节的注意事项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等速治疗膝关节的案例分析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等速治疗膝关节简介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79" r="15779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等速治疗膝关节是一种物理疗法，通过等速运动的方式对膝关节进行有针对性的治疗，以缓解疼痛、改善关节功能。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26" r="21826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6808" r="1680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等速治疗膝关节的定义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等速治疗膝关节采用等速运动的方式，即运动过程中保持角速度恒定，使关节在安全范围内进行全幅度的活动。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等速运动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根据患者的具体情况，制定个性化的治疗方案，通过调整运动参数和角度，对膝关节进行有针对性的锻炼。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等速治疗膝关节的原理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等速治疗膝关节适用于缓解膝关节疼痛，如骨关节炎、类风湿关节炎等引起的疼痛。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47" r="1784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关节僵硬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010" b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对于膝关节僵硬的患者，等速治疗膝关节可以帮助改善关节活动度，提高关节灵活性。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对于膝关节手术后的患者，等速治疗膝关节有助于加速术后康复，减少并发症，提高治疗效果。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等速治疗膝关节的应用范围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等速治疗膝关节的优势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安全性是等速治疗膝关节最突出的优势之一。该治疗方法采用渐进式训练，根据患者的具体情况制定个性化的治疗方案，有效避免了因过度运动造成的二次伤害。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等速治疗膝关节使用的设备具有精确的扭矩控制和实时监测功能，能够确保患者在治疗过程中的安全。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000" b="12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等速治疗膝关节能够针对患者的具体情况进行个性化的治疗，通过调整训练速度和角度，有效提高患者的关节活动度和肌肉力量，从而达到更好的恢复效果。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该治疗方法结合了传统康复和现代科技，能够缩短康复周期，提高康复效果，使患者更快地重返正常生活和工作。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恢复效果好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等速治疗膝关节适用于各种原因引起的膝关节损伤，如韧带损伤、半月板损伤、关节炎等。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该治疗方法不仅适用于成年人，也适用于儿童和老年人。通过适当的调整，等速治疗膝关节能够满足不同年龄段患者的需求，为更多人带来康复的希望。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等速治疗膝关节的方法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https://d.book118.com/697146044020006030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2024-09-01T14:15:00.489</cp:lastPrinted>
  <dcterms:created xsi:type="dcterms:W3CDTF">2024-09-01T06:15:00Z</dcterms:created>
  <dcterms:modified xsi:type="dcterms:W3CDTF">2024-09-01T06:15:02Z</dcterms:modified>
</cp:coreProperties>
</file>