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1C8F7-453C-44C7-A71E-A5413FC7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435F2-5808-470C-A453-75943E74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ABBE8-E12E-41B7-B73E-EA4C99EE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D373E-6467-45B8-969B-2A7E8CB9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4038D-9AD8-40F2-BCB1-E10E5012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74231-5DF6-4D89-B479-157CE6AC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308B7-437A-4CF5-8052-DA8414E8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93D1E-CBB0-4375-BCAF-A9CE18DB2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9EC52-A7C7-437A-8214-159952EB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3D339-D678-4A2F-9EE3-69D7A7B2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52F28-7479-4A42-A7E2-004FDA7E5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6131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听讲座总结心得体会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讲座背景与主题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知识点总结与归纳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感悟与思考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讲座背景与主题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XX教授，XX大学XX学院院长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主讲人姓名、职务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主讲人研究领域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主讲人成就与荣誉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XX领域专家，从事相关研究多年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发表多篇学术论文，曾获XX奖等荣誉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主讲人介绍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探讨XX领域前沿动态与发展趋势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分析XX领域研究现状，展望未来发展前景，分享最新研究成果与案例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讲座主题及内容概述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增进听众对XX领域的了解，拓宽学术视野，激发研究兴趣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促进学术交流与合作，推动XX领域发展与创新，提高听众专业素养与综合能力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讲座目的与意义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知识点总结与归纳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明确讲座的核心主题和主要内容。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掌握讲座中涉及的基本概念和术语。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熟悉讲座所提及的重要理论和观点。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重要理论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了解讲座中提出的新颖、独特的观点或理念。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创新观点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学习如何将不同学科的知识和方法相融合，产生新的见解。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跨学科思考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分享讲座中的实际案例，阐述其背后的理念及应用价值。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新颖观点或理念分享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实用技巧或方法介绍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学习讲座中介绍的实用操作技巧和步骤。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掌握讲座中提及的解决问题的方法和策略。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学习与提升途径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了解如何通过学习和实践不断提升自己的能力和水平。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感悟与思考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https://d.book118.com/697146131021006030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2024-09-01T14:51:51.624</cp:lastPrinted>
  <dcterms:created xsi:type="dcterms:W3CDTF">2024-09-01T06:51:51Z</dcterms:created>
  <dcterms:modified xsi:type="dcterms:W3CDTF">2024-09-01T06:51:53Z</dcterms:modified>
</cp:coreProperties>
</file>