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0A7FB7-F10D-4BB3-AEE3-9ACF320E2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545EC-A166-44C2-97BD-60B251EB5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ABFCFC-E88D-4CFC-B0C8-2FD4F648B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BEF61C-BD96-43AE-B368-A1E2E3EA34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EBD26B-8F94-49F3-8F17-ED5DB77C86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3D6CAE-AEAD-4646-9E34-950233D719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0D3AFF-3F69-497D-B0BC-5DBA32BBE3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28B577-F9D8-4E8C-AC82-BD7C7739F6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E7159B-0BEE-456C-9726-2E42FB6F1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76F124-054B-4837-95BC-FB29988B9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91AB2-3957-4BC0-B4A0-3F49042FC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5001405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2024年度医院心脑血管放疗科述职报告课件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汇报人：小无名</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业务水平与能力提升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科研与教学成果展示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质量安全与风险管理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未来发展规划与目标设定</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通过述职报告，展示心脑血管放疗科在2024年度的医疗成果和服务质量，进一步提升医院整体医疗水平。</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提升医疗质量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述职报告有助于医院领导层了解心脑血管放疗科的发展现状和存在的问题，为学科建设提供有力支持。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加强学科建设</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通过报告中的案例分析和经验分享，促进医院内部不同科室之间的交流与合作，共同提高诊疗水平。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促进经验交流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介绍心脑血管放疗科在2024年度的诊疗工作总体情况，包括患者数量、病种分布、治疗效果等。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诊疗工作概述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重点展示心脑血管放疗科在技术创新和科研成果方面的突出表现，如新技术应用、科研项目进展、学术论文发表等。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技术创新与成果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阐述心脑血管放疗科在团队建设、人才培养和梯队建设方面的措施和成效，包括人才引进、培训计划和激励机制等。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团队建设与人才培养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客观分析心脑血管放疗科在发展过程中存在的问题和不足，提出针对性的改进措施和发展建议。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存在的问题与改进措施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工作总结</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875" b="487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诊疗工作概况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诊疗人次与病种分布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本科室在2024年度共接诊心脑血管放疗患者XX人次，其中主要包括脑瘤、冠心病、脑血管畸形等病种，各病种占比情况如下…</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诊疗效果评估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经过本科室精心治疗，患者总体生存率和生活质量得到显著提高。具体数据如下…</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新技术、新疗法应用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本科室积极引进新技术和新疗法，如立体定向放疗、调强放疗等，有效提高了治疗效果和患者生存率。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https://d.book118.com/697150014056006051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2024-09-24T10:58:41.966</cp:lastPrinted>
  <dcterms:created xsi:type="dcterms:W3CDTF">2024-09-24T02:58:41Z</dcterms:created>
  <dcterms:modified xsi:type="dcterms:W3CDTF">2024-09-24T02:58:43Z</dcterms:modified>
</cp:coreProperties>
</file>