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CE375-E66F-4C64-9DAD-1F6E41854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2AE4E-A26B-40EA-8A64-951C8FB3E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65C42-EF9D-42AA-8877-9B2010E8B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B8E81-01AA-407F-A2F8-2B920E5E5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5BD5D3-5F80-47C1-8F7D-DF7AF78A5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DBED3-99C3-4D19-9453-1F696DA7E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83EC4D-482A-44B6-AEF8-7D88941BB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8CF9F-7862-45C0-8B88-13DCAC455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F0295-8791-4AE4-8BB7-75C88561A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14E8E-CFD3-41D8-A5ED-8F2DB8CB6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F7A3A-FC62-4E57-B182-5FA0FF4B4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50126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营销管理部工作思路及计划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工作思路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036" b="21036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制定营销策略和计划，确保销售目标的实现。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组织并实施市场调研，了解客户需求和市场趋势。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协调内外部资源，推动产品推广和品牌建设。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监控营销活动的效果，及时调整策略以提高效率。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08237" y="27655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342656" y="30204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61932" y="31473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2129" y="32823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增强品牌知名度和美誉度。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优化营销成本和提高投资回报率。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提高销售额和市场占有率。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建立高效的营销团队和完善的营销体系。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营销团队规模和结构。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现有营销策略和活动的执行情况。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市场竞争态势和行业趋势。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部门面临的问题和挑战。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工作思路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明确目标市场，分析市场容量、消费需求和趋势，为产品定位和营销策略提供依据。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了解竞争对手的产品、价格、渠道和促销策略，分析竞争优势和劣势。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研究消费者需求、购买决策过程和消费心理，以便更好地满足客户需求。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通过产品创新、品牌塑造、渠道拓展等方式，建立竞争优势，避免与竞争对手的直接冲突。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在某些领域寻求与竞争对手的合作，共同开拓市场、降低成本或共享资源。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根据市场变化和竞争对手的行动，灵活调整竞争策略，保持竞争优势。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38" r="4038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明确产品的目标客户群体，了解客户的需求和偏好。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突出产品的核心优势和差异化特点，以满足目标客户的需求。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塑造符合目标客户期望的品牌形象，提升品牌知名度和美誉度。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通过品牌推广、广告宣传等方式，提高品牌知名度和美誉度。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制定有效的渠道策略，拓展销售渠道，提高产品覆盖率和销售量。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制定有针对性的促销活动，吸引客户购买，提高销售业绩。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建立完善的客户关系管理体系，提高客户满意度和忠诚度。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https://d.book118.com/697150126135006042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2024-09-16T04:21:00.137</cp:lastPrinted>
  <dcterms:created xsi:type="dcterms:W3CDTF">2024-09-15T20:21:00Z</dcterms:created>
  <dcterms:modified xsi:type="dcterms:W3CDTF">2024-09-15T20:21:02Z</dcterms:modified>
</cp:coreProperties>
</file>