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09DAA-AB1C-4121-BC6E-773FBDC8E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93FC3F-411C-4206-9654-87E4D6817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FC7D9-B7D0-4360-9D5D-EFC428875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872BF8-9BA4-448E-9B66-CD0C6D651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667B8B-C779-4B0E-B4E3-8706BD857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ED1295-D9CA-489A-A273-67E151F35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117788-4DB1-4DFC-B641-55D207AF6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82E3C1-EF32-4D31-AB98-70228D2C3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ADB99B-801A-4B0F-A179-51E89DAA9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F71F4-9193-458C-AC1E-FE4394599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6C0FC-A253-45DA-8EE0-448590950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15110505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《ACEI心衰治疗》PPT课件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ACEI心衰治疗概述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ACEI心衰治疗的药理学基础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ACEI心衰治疗的临床应用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ACEI与其他药物的相互作用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ACEI心衰治疗的最新进展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ACEI心衰治疗的临床案例分析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ACEI心衰治疗概述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ACEI心衰治疗是指使用血管紧张素转化酶抑制剂（ACEI）来治疗心力衰竭的方法。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ACEI是一种药物，可以抑制血管紧张素转换酶，从而降低血管紧张素II的水平，进而扩张血管、降低血压和减轻心脏负担，达到治疗心力衰竭的目的。ACEI心衰治疗主要分为口服给药和静脉给药两种方式。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ACEI心衰治疗的病理生理机制主要涉及抑制肾素-血管紧张素-醛固酮系统（RAAS）和舒张血管两个方面。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力衰竭时，心肌细胞肥大、坏死和纤维化导致心脏收缩和舒张功能受损。同时，RAAS系统被激活，导致血管收缩、水钠潴留和心肌重塑，进一步加重心衰。ACEI通过抑制RAAS系统，扩张血管，降低血压和心脏负担，改善心肌重构，从而缓解心衰症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病理生理机制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心衰是一种常见的心血管疾病，其流行病学特征因地区、年龄、性别等因素而异。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，心衰患病率呈逐年上升趋势，特别是在中老年人群中更为明显。根据不同研究数据，心衰在成年人群中的患病率大约在1%-2%，而老年人群中的患病率更高。此外，心衰的死亡率也较高，五年存活率低于50%。因此，心衰已成为全球范围内的重大公共卫生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心衰的流行病学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ACEI心衰治疗的药理学基础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ACEI通过抑制ACE酶，减少Ang II的生成，从而扩张血管，降低血压，减轻心脏负担。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ACEI可以抑制缓激肽的降解，提高缓激肽水平，缓激肽具有利尿、排钠、扩张血管等作用，有助于改善心衰症状。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ACEI可以抑制交感神经兴奋，降低心率和心肌耗氧量，改善心肌重构，延缓心衰进展。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ACEI的药理作用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ACEI的代谢和排泄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ACEI主要通过肝脏代谢为活性代谢产物，部分以原形经肾脏排泄。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ACEI的药代动力学特点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不同ACEI的药物代谢动力学参数略有差异，因此在使用时应根据患者的具体情况选择合适的药物。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ACEI的吸收和分布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ACEI口服后被胃肠道吸收，分布到全身组织器官，其中以肾脏和肝脏浓度最高。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ACEI的药代动力学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ACEI可能导致低血压，尤其在初始用药或剂量增加时。如出现低血压症状，应及时减少剂量或停药。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ACEI可能引起肾功能损害，表现为血肌酐升高、蛋白尿等。在使用过程中应定期监测肾功能，如有异常应及时处理。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肾功能损害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ACEI可能导致咳嗽，发生率较高。如出现持续咳嗽，应及时就医并考虑停药。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少数患者可能出现过敏反应，如皮疹、呼吸困难等。如出现过敏症状，应立即停药并就医。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过敏反应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ACEI的副作用与注意事项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ACEI心衰治疗的临床应用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ACEI类药物主要用于治疗心衰、高血压和心肌梗死等心血管疾病。对于心衰患者，ACEI类药物能够改善症状、提高生活质量，并降低死亡风险。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ACEI类药物禁用于妊娠期妇女、双侧肾动脉狭窄、高血钾症以及过敏体质的患者。此外，在服用ACEI类药物期间，患者应避免与保钾利尿剂、钾补充剂等药物合用，以防高血钾症的发生。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5" r="14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ACEI类药物的给药方式一般为口服，每日一次或两次。根据患者的病情和医生的建议，选择合适的药物和剂量。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给药方式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在开始治疗时，通常从小剂量开始，逐渐增加剂量至目标治疗量。在调整剂量时，应密切关注患者的血压、心率等指标，以及药物的不良反应。对于老年患者和肾功能不全的患者，剂量调整应更加谨慎。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剂量调整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给药方式与剂量调整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https://d.book118.com/697151105050006034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2024-09-08T04:33:30.414</cp:lastPrinted>
  <dcterms:created xsi:type="dcterms:W3CDTF">2024-09-07T20:33:30Z</dcterms:created>
  <dcterms:modified xsi:type="dcterms:W3CDTF">2024-09-07T20:33:32Z</dcterms:modified>
</cp:coreProperties>
</file>