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2D41814-1B80-4D05-B6C5-4B402969C4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6FC4903-42F3-4F88-B782-ADB00E8164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A126318-2992-4CD9-81E2-E5A628489E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1B2832D-5179-4E9A-BB20-304C166F1F2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D20CF8F-BE45-408E-B939-063C4E50C50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3A28E45-4EF6-464E-BB31-D80917E2685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41FCFD4-9CCC-4C84-BEDC-9DDD89688D7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B97E2CC-DC66-4D17-98E7-7150BC62F3C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6987627-343C-44CC-9630-5CFFC7803E8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07FDD47-C7FD-4710-878A-74D47377A3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B0768D4-02D5-4F62-9553-3528BEC876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97152135103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硬件安全虚拟化</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硬件安全虚拟化简介
 虚拟化技术原理与分类
 硬件安全虚拟化的必要性
 安全虚拟化技术对比
 关键技术与实现方式
 硬件安全虚拟化应用场景
 安全虚拟化的挑战与未来发展
 总结与展望</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硬件安全虚拟化简介</a:t>
            </a:r>
          </a:p>
        </p:txBody>
      </p:sp>
      <p:sp>
        <p:nvSpPr>
          <p:cNvPr id="3" name="Subtitle 2"/>
          <p:cNvSpPr>
            <a:spLocks noGrp="1"/>
          </p:cNvSpPr>
          <p:nvPr>
            <p:ph type="subTitle" idx="1"/>
          </p:nvPr>
        </p:nvSpPr>
        <p:spPr/>
        <p:txBody>
          <a:bodyPr/>
          <a:lstStyle/>
          <a:p>
            <a:r>
              <a:t>硬件安全虚拟化</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硬件安全虚拟化简介</a:t>
            </a:r>
          </a:p>
        </p:txBody>
      </p:sp>
      <p:sp>
        <p:nvSpPr>
          <p:cNvPr id="3" name="Text Placeholder 2"/>
          <p:cNvSpPr>
            <a:spLocks noGrp="1"/>
          </p:cNvSpPr>
          <p:nvPr>
            <p:ph type="body" idx="1"/>
          </p:nvPr>
        </p:nvSpPr>
        <p:spPr/>
        <p:txBody>
          <a:bodyPr/>
          <a:lstStyle/>
          <a:p>
            <a:r>
              <a:t>硬件安全虚拟化的定义与重要性</a:t>
            </a:r>
          </a:p>
        </p:txBody>
      </p:sp>
      <p:sp>
        <p:nvSpPr>
          <p:cNvPr id="4" name="Content Placeholder 3"/>
          <p:cNvSpPr>
            <a:spLocks noGrp="1"/>
          </p:cNvSpPr>
          <p:nvPr>
            <p:ph sz="half" idx="2"/>
          </p:nvPr>
        </p:nvSpPr>
        <p:spPr/>
        <p:txBody>
          <a:bodyPr/>
          <a:lstStyle/>
          <a:p>
            <a:r>
              <a:t>1.硬件安全虚拟化是一种技术，通过在硬件层面实现虚拟化，提升系统安全性。</a:t>
            </a:r>
          </a:p>
          <a:p>
            <a:r>
              <a:t>2.它能够在同一硬件平台上创建多个相互隔离的虚拟环境，防止攻击者利用漏洞进行攻击。</a:t>
            </a:r>
          </a:p>
          <a:p>
            <a:r>
              <a:t>3.随着云计算、物联网等技术的快速发展，硬件安全虚拟化的重要性日益凸显。</a:t>
            </a:r>
          </a:p>
          <a:p/>
        </p:txBody>
      </p:sp>
      <p:sp>
        <p:nvSpPr>
          <p:cNvPr id="5" name="Text Placeholder 4"/>
          <p:cNvSpPr>
            <a:spLocks noGrp="1"/>
          </p:cNvSpPr>
          <p:nvPr>
            <p:ph type="body" idx="3"/>
          </p:nvPr>
        </p:nvSpPr>
        <p:spPr/>
        <p:txBody>
          <a:bodyPr/>
          <a:lstStyle/>
          <a:p>
            <a:r>
              <a:t>硬件安全虚拟化的技术原理</a:t>
            </a:r>
          </a:p>
        </p:txBody>
      </p:sp>
      <p:sp>
        <p:nvSpPr>
          <p:cNvPr id="6" name="Content Placeholder 5"/>
          <p:cNvSpPr>
            <a:spLocks noGrp="1"/>
          </p:cNvSpPr>
          <p:nvPr>
            <p:ph sz="half" idx="4"/>
          </p:nvPr>
        </p:nvSpPr>
        <p:spPr/>
        <p:txBody>
          <a:bodyPr/>
          <a:lstStyle/>
          <a:p>
            <a:r>
              <a:t>1.硬件安全虚拟化基于硬件虚拟化技术，通过虚拟化硬件资源，实现多个虚拟机的独立运行。</a:t>
            </a:r>
          </a:p>
          <a:p>
            <a:r>
              <a:t>2.通过硬件支持的隔离机制，确保每个虚拟机在各自的安全环境中运行，防止漏洞利用和攻击传播。</a:t>
            </a:r>
          </a:p>
          <a:p>
            <a:r>
              <a:t>3.硬件安全虚拟化需要与操作系统、应用程序等协同工作，以提供全面的安全防护。</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硬件安全虚拟化简介</a:t>
            </a:r>
          </a:p>
        </p:txBody>
      </p:sp>
      <p:sp>
        <p:nvSpPr>
          <p:cNvPr id="3" name="Text Placeholder 2"/>
          <p:cNvSpPr>
            <a:spLocks noGrp="1"/>
          </p:cNvSpPr>
          <p:nvPr>
            <p:ph type="body" idx="1"/>
          </p:nvPr>
        </p:nvSpPr>
        <p:spPr/>
        <p:txBody>
          <a:bodyPr/>
          <a:lstStyle/>
          <a:p>
            <a:r>
              <a:t>硬件安全虚拟化的应用场景</a:t>
            </a:r>
          </a:p>
        </p:txBody>
      </p:sp>
      <p:sp>
        <p:nvSpPr>
          <p:cNvPr id="4" name="Content Placeholder 3"/>
          <p:cNvSpPr>
            <a:spLocks noGrp="1"/>
          </p:cNvSpPr>
          <p:nvPr>
            <p:ph sz="half" idx="2"/>
          </p:nvPr>
        </p:nvSpPr>
        <p:spPr/>
        <p:txBody>
          <a:bodyPr/>
          <a:lstStyle/>
          <a:p>
            <a:r>
              <a:t>1.云计算数据中心：通过硬件安全虚拟化，提高云计算环境的安全性，保护用户数据和隐私。</a:t>
            </a:r>
          </a:p>
          <a:p>
            <a:r>
              <a:t>2.物联网设备：物联网设备的安全性至关重要，硬件安全虚拟化可以提供强大的防护能力。</a:t>
            </a:r>
          </a:p>
          <a:p>
            <a:r>
              <a:t>3.企业内部网络：在企业内部网络中，硬件安全虚拟化可以帮助隔离不同部门或业务，防止内部攻击和数据泄露。</a:t>
            </a:r>
          </a:p>
          <a:p/>
        </p:txBody>
      </p:sp>
      <p:sp>
        <p:nvSpPr>
          <p:cNvPr id="5" name="Text Placeholder 4"/>
          <p:cNvSpPr>
            <a:spLocks noGrp="1"/>
          </p:cNvSpPr>
          <p:nvPr>
            <p:ph type="body" idx="3"/>
          </p:nvPr>
        </p:nvSpPr>
        <p:spPr/>
        <p:txBody>
          <a:bodyPr/>
          <a:lstStyle/>
          <a:p>
            <a:r>
              <a:t>硬件安全虚拟化的优势</a:t>
            </a:r>
          </a:p>
        </p:txBody>
      </p:sp>
      <p:sp>
        <p:nvSpPr>
          <p:cNvPr id="6" name="Content Placeholder 5"/>
          <p:cNvSpPr>
            <a:spLocks noGrp="1"/>
          </p:cNvSpPr>
          <p:nvPr>
            <p:ph sz="half" idx="4"/>
          </p:nvPr>
        </p:nvSpPr>
        <p:spPr/>
        <p:txBody>
          <a:bodyPr/>
          <a:lstStyle/>
          <a:p>
            <a:r>
              <a:t>1.提高安全性：通过硬件层面的隔离和防护，有效减少安全漏洞和攻击风险。</a:t>
            </a:r>
          </a:p>
          <a:p>
            <a:r>
              <a:t>2.提升资源利用率：硬件安全虚拟化能够更高效地利用硬件资源，提高性能和成本效益。</a:t>
            </a:r>
          </a:p>
          <a:p>
            <a:r>
              <a:t>3.增强灵活性：支持多种操作系统和应用程序，方便进行管理和维护。</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硬件安全虚拟化简介</a:t>
            </a:r>
          </a:p>
        </p:txBody>
      </p:sp>
      <p:sp>
        <p:nvSpPr>
          <p:cNvPr id="3" name="Content Placeholder 2"/>
          <p:cNvSpPr>
            <a:spLocks noGrp="1"/>
          </p:cNvSpPr>
          <p:nvPr>
            <p:ph sz="half" idx="2"/>
          </p:nvPr>
        </p:nvSpPr>
        <p:spPr/>
        <p:txBody>
          <a:bodyPr/>
          <a:lstStyle/>
          <a:p>
            <a:r>
              <a:t>1.技术成熟度：虽然硬件安全虚拟化技术不断发展，但仍需要进一步提高技术成熟度和稳定性。</a:t>
            </a:r>
          </a:p>
          <a:p>
            <a:r>
              <a:t>2.兼容性问题：不同的硬件平台和操作系统可能对硬件安全虚拟化支持程度不同，需要加强兼容性。</a:t>
            </a:r>
          </a:p>
          <a:p>
            <a:r>
              <a:t>3.发展趋势：随着技术的不断进步和应用需求的增长，硬件安全虚拟化将成为未来安全领域的重要发展方向。</a:t>
            </a:r>
          </a:p>
        </p:txBody>
      </p:sp>
      <p:sp>
        <p:nvSpPr>
          <p:cNvPr id="4" name="Text Placeholder 3"/>
          <p:cNvSpPr>
            <a:spLocks noGrp="1"/>
          </p:cNvSpPr>
          <p:nvPr>
            <p:ph type="body" idx="3"/>
          </p:nvPr>
        </p:nvSpPr>
        <p:spPr/>
        <p:txBody>
          <a:bodyPr/>
          <a:lstStyle/>
          <a:p/>
        </p:txBody>
      </p:sp>
      <p:sp>
        <p:nvSpPr>
          <p:cNvPr id="5" name="Content Placeholder 4"/>
          <p:cNvSpPr>
            <a:spLocks noGrp="1"/>
          </p:cNvSpPr>
          <p:nvPr>
            <p:ph sz="half" idx="4"/>
          </p:nvPr>
        </p:nvSpPr>
        <p:spPr/>
        <p:txBody>
          <a:bodyPr/>
          <a:lstStyle/>
          <a:p/>
        </p:txBody>
      </p:sp>
      <p:sp>
        <p:nvSpPr>
          <p:cNvPr id="6" name="Text Placeholder 5"/>
          <p:cNvSpPr>
            <a:spLocks noGrp="1"/>
          </p:cNvSpPr>
          <p:nvPr>
            <p:ph type="body" idx="1"/>
          </p:nvPr>
        </p:nvSpPr>
        <p:spPr/>
        <p:txBody>
          <a:bodyPr/>
          <a:lstStyle/>
          <a:p>
            <a:r>
              <a:t>硬件安全虚拟化的挑战与发展趋势</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虚拟化技术原理与分类</a:t>
            </a:r>
          </a:p>
        </p:txBody>
      </p:sp>
      <p:sp>
        <p:nvSpPr>
          <p:cNvPr id="3" name="Subtitle 2"/>
          <p:cNvSpPr>
            <a:spLocks noGrp="1"/>
          </p:cNvSpPr>
          <p:nvPr>
            <p:ph type="subTitle" idx="1"/>
          </p:nvPr>
        </p:nvSpPr>
        <p:spPr/>
        <p:txBody>
          <a:bodyPr/>
          <a:lstStyle/>
          <a:p>
            <a:r>
              <a:t>硬件安全虚拟化</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虚拟化技术原理与分类</a:t>
            </a:r>
          </a:p>
        </p:txBody>
      </p:sp>
      <p:sp>
        <p:nvSpPr>
          <p:cNvPr id="3" name="Text Placeholder 2"/>
          <p:cNvSpPr>
            <a:spLocks noGrp="1"/>
          </p:cNvSpPr>
          <p:nvPr>
            <p:ph type="body" idx="1"/>
          </p:nvPr>
        </p:nvSpPr>
        <p:spPr/>
        <p:txBody>
          <a:bodyPr/>
          <a:lstStyle/>
          <a:p>
            <a:r>
              <a:t>虚拟化技术概述</a:t>
            </a:r>
          </a:p>
        </p:txBody>
      </p:sp>
      <p:sp>
        <p:nvSpPr>
          <p:cNvPr id="4" name="Content Placeholder 3"/>
          <p:cNvSpPr>
            <a:spLocks noGrp="1"/>
          </p:cNvSpPr>
          <p:nvPr>
            <p:ph sz="half" idx="2"/>
          </p:nvPr>
        </p:nvSpPr>
        <p:spPr/>
        <p:txBody>
          <a:bodyPr/>
          <a:lstStyle/>
          <a:p>
            <a:r>
              <a:t>1.虚拟化技术是一种资源管理技术，通过将物理硬件资源虚拟化为多个逻辑资源，提高硬件利用率，降低成本。</a:t>
            </a:r>
          </a:p>
          <a:p>
            <a:r>
              <a:t>2.虚拟化技术可实现硬件资源的隔离、共享、灵活调度和动态分配。</a:t>
            </a:r>
          </a:p>
          <a:p>
            <a:r>
              <a:t>3.虚拟化技术分类主要包括：全虚拟化、半虚拟化、硬件辅助虚拟化。</a:t>
            </a:r>
          </a:p>
          <a:p/>
        </p:txBody>
      </p:sp>
      <p:sp>
        <p:nvSpPr>
          <p:cNvPr id="5" name="Text Placeholder 4"/>
          <p:cNvSpPr>
            <a:spLocks noGrp="1"/>
          </p:cNvSpPr>
          <p:nvPr>
            <p:ph type="body" idx="3"/>
          </p:nvPr>
        </p:nvSpPr>
        <p:spPr/>
        <p:txBody>
          <a:bodyPr/>
          <a:lstStyle/>
          <a:p>
            <a:r>
              <a:t>全虚拟化</a:t>
            </a:r>
          </a:p>
        </p:txBody>
      </p:sp>
      <p:sp>
        <p:nvSpPr>
          <p:cNvPr id="6" name="Content Placeholder 5"/>
          <p:cNvSpPr>
            <a:spLocks noGrp="1"/>
          </p:cNvSpPr>
          <p:nvPr>
            <p:ph sz="half" idx="4"/>
          </p:nvPr>
        </p:nvSpPr>
        <p:spPr/>
        <p:txBody>
          <a:bodyPr/>
          <a:lstStyle/>
          <a:p>
            <a:r>
              <a:t>1.全虚拟化是指虚拟机直接使用物理机的硬件资源，无需修改客户机操作系统。</a:t>
            </a:r>
          </a:p>
          <a:p>
            <a:r>
              <a:t>2.全虚拟化通过陷入和模拟机制实现客户机与物理机之间的交互。</a:t>
            </a:r>
          </a:p>
          <a:p>
            <a:r>
              <a:t>3.全虚拟化具有良好的兼容性和性能，但会增加虚拟化软件的复杂性。</a:t>
            </a:r>
          </a:p>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虚拟化技术原理与分类</a:t>
            </a:r>
          </a:p>
        </p:txBody>
      </p:sp>
      <p:sp>
        <p:nvSpPr>
          <p:cNvPr id="3" name="Text Placeholder 2"/>
          <p:cNvSpPr>
            <a:spLocks noGrp="1"/>
          </p:cNvSpPr>
          <p:nvPr>
            <p:ph type="body" idx="1"/>
          </p:nvPr>
        </p:nvSpPr>
        <p:spPr/>
        <p:txBody>
          <a:bodyPr/>
          <a:lstStyle/>
          <a:p>
            <a:r>
              <a:t>半虚拟化</a:t>
            </a:r>
          </a:p>
        </p:txBody>
      </p:sp>
      <p:sp>
        <p:nvSpPr>
          <p:cNvPr id="4" name="Content Placeholder 3"/>
          <p:cNvSpPr>
            <a:spLocks noGrp="1"/>
          </p:cNvSpPr>
          <p:nvPr>
            <p:ph sz="half" idx="2"/>
          </p:nvPr>
        </p:nvSpPr>
        <p:spPr/>
        <p:txBody>
          <a:bodyPr/>
          <a:lstStyle/>
          <a:p>
            <a:r>
              <a:t>1.半虚拟化需要修改客户机操作系统，使其能够直接与虚拟化软件进行交互。</a:t>
            </a:r>
          </a:p>
          <a:p>
            <a:r>
              <a:t>2.半虚拟化能够实现更高的性能和更好的安全性，但需要客户机操作系统的支持。</a:t>
            </a:r>
          </a:p>
          <a:p>
            <a:r>
              <a:t>3.半虚拟化的代表性技术包括Xen和KVM。</a:t>
            </a:r>
          </a:p>
          <a:p/>
        </p:txBody>
      </p:sp>
      <p:sp>
        <p:nvSpPr>
          <p:cNvPr id="5" name="Text Placeholder 4"/>
          <p:cNvSpPr>
            <a:spLocks noGrp="1"/>
          </p:cNvSpPr>
          <p:nvPr>
            <p:ph type="body" idx="3"/>
          </p:nvPr>
        </p:nvSpPr>
        <p:spPr/>
        <p:txBody>
          <a:bodyPr/>
          <a:lstStyle/>
          <a:p>
            <a:r>
              <a:t>硬件辅助虚拟化</a:t>
            </a:r>
          </a:p>
        </p:txBody>
      </p:sp>
      <p:sp>
        <p:nvSpPr>
          <p:cNvPr id="6" name="Content Placeholder 5"/>
          <p:cNvSpPr>
            <a:spLocks noGrp="1"/>
          </p:cNvSpPr>
          <p:nvPr>
            <p:ph sz="half" idx="4"/>
          </p:nvPr>
        </p:nvSpPr>
        <p:spPr/>
        <p:txBody>
          <a:bodyPr/>
          <a:lstStyle/>
          <a:p>
            <a:r>
              <a:t>1.硬件辅助虚拟化利用处理器提供的硬件支持来实现高效、安全的虚拟化。</a:t>
            </a:r>
          </a:p>
          <a:p>
            <a:r>
              <a:t>2.硬件辅助虚拟化通过处理器提供的虚拟化扩展指令集来提高性能和安全性。</a:t>
            </a:r>
          </a:p>
          <a:p>
            <a:r>
              <a:t>3.代表性的硬件辅助虚拟化技术包括IntelVT-x和AMDSVM。</a:t>
            </a:r>
          </a:p>
          <a:p>
            <a:r>
              <a:t>以上内容是硬件安全虚拟化中介绍虚拟化技术原理与分类的章节内容，包括了虚拟化技术的概述和三种主要的虚拟化技术类型。这些技术类型在不同的应用场景下具有不同的优势和不足，需要根据实际需求进行选择和优化。</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硬件安全虚拟化的必要性</a:t>
            </a:r>
          </a:p>
        </p:txBody>
      </p:sp>
      <p:sp>
        <p:nvSpPr>
          <p:cNvPr id="3" name="Subtitle 2"/>
          <p:cNvSpPr>
            <a:spLocks noGrp="1"/>
          </p:cNvSpPr>
          <p:nvPr>
            <p:ph type="subTitle" idx="1"/>
          </p:nvPr>
        </p:nvSpPr>
        <p:spPr/>
        <p:txBody>
          <a:bodyPr/>
          <a:lstStyle/>
          <a:p>
            <a:r>
              <a:t>硬件安全虚拟化</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硬件安全虚拟化的必要性</a:t>
            </a:r>
          </a:p>
        </p:txBody>
      </p:sp>
      <p:sp>
        <p:nvSpPr>
          <p:cNvPr id="3" name="Text Placeholder 2"/>
          <p:cNvSpPr>
            <a:spLocks noGrp="1"/>
          </p:cNvSpPr>
          <p:nvPr>
            <p:ph type="body" idx="1"/>
          </p:nvPr>
        </p:nvSpPr>
        <p:spPr/>
        <p:txBody>
          <a:bodyPr/>
          <a:lstStyle/>
          <a:p>
            <a:r>
              <a:t>保护企业核心资产</a:t>
            </a:r>
          </a:p>
        </p:txBody>
      </p:sp>
      <p:sp>
        <p:nvSpPr>
          <p:cNvPr id="4" name="Content Placeholder 3"/>
          <p:cNvSpPr>
            <a:spLocks noGrp="1"/>
          </p:cNvSpPr>
          <p:nvPr>
            <p:ph sz="half" idx="2"/>
          </p:nvPr>
        </p:nvSpPr>
        <p:spPr/>
        <p:txBody>
          <a:bodyPr/>
          <a:lstStyle/>
          <a:p>
            <a:r>
              <a:t>1.随着网络攻击的增加，保护企业核心资产变得尤为重要。硬件安全虚拟化提供了一种高效、安全的防护方式，能够隔离攻击，确保企业数据的安全。</a:t>
            </a:r>
          </a:p>
          <a:p>
            <a:r>
              <a:t>2.通过硬件安全虚拟化，可以在物理服务器上创建多个独立的虚拟服务器，每个虚拟服务器都有自己的操作系统和应用程序，相互隔离，互不影响，有效防止攻击者通过攻击一个虚拟服务器而影响到其他虚拟服务器。</a:t>
            </a:r>
          </a:p>
          <a:p/>
        </p:txBody>
      </p:sp>
      <p:sp>
        <p:nvSpPr>
          <p:cNvPr id="5" name="Text Placeholder 4"/>
          <p:cNvSpPr>
            <a:spLocks noGrp="1"/>
          </p:cNvSpPr>
          <p:nvPr>
            <p:ph type="body" idx="3"/>
          </p:nvPr>
        </p:nvSpPr>
        <p:spPr/>
        <p:txBody>
          <a:bodyPr/>
          <a:lstStyle/>
          <a:p>
            <a:r>
              <a:t>提高服务器利用率</a:t>
            </a:r>
          </a:p>
        </p:txBody>
      </p:sp>
      <p:sp>
        <p:nvSpPr>
          <p:cNvPr id="6" name="Content Placeholder 5"/>
          <p:cNvSpPr>
            <a:spLocks noGrp="1"/>
          </p:cNvSpPr>
          <p:nvPr>
            <p:ph sz="half" idx="4"/>
          </p:nvPr>
        </p:nvSpPr>
        <p:spPr/>
        <p:txBody>
          <a:bodyPr/>
          <a:lstStyle/>
          <a:p>
            <a:r>
              <a:t>1.硬件安全虚拟化技术可以提高服务器的利用率，让多个虚拟服务器共享物理服务器的资源，提高资源的利用效率，降低成本。</a:t>
            </a:r>
          </a:p>
          <a:p>
            <a:r>
              <a:t>2.通过虚拟化技术，可以灵活调整虚拟服务器的资源配置，根据需求进行资源的动态分配，进一步提高资源的利用效率。</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硬件安全虚拟化的必要性</a:t>
            </a:r>
          </a:p>
        </p:txBody>
      </p:sp>
      <p:sp>
        <p:nvSpPr>
          <p:cNvPr id="3" name="Text Placeholder 2"/>
          <p:cNvSpPr>
            <a:spLocks noGrp="1"/>
          </p:cNvSpPr>
          <p:nvPr>
            <p:ph type="body" idx="1"/>
          </p:nvPr>
        </p:nvSpPr>
        <p:spPr/>
        <p:txBody>
          <a:bodyPr/>
          <a:lstStyle/>
          <a:p>
            <a:r>
              <a:t>提升系统稳定性</a:t>
            </a:r>
          </a:p>
        </p:txBody>
      </p:sp>
      <p:sp>
        <p:nvSpPr>
          <p:cNvPr id="4" name="Content Placeholder 3"/>
          <p:cNvSpPr>
            <a:spLocks noGrp="1"/>
          </p:cNvSpPr>
          <p:nvPr>
            <p:ph sz="half" idx="2"/>
          </p:nvPr>
        </p:nvSpPr>
        <p:spPr/>
        <p:txBody>
          <a:bodyPr/>
          <a:lstStyle/>
          <a:p>
            <a:r>
              <a:t>1.硬件安全虚拟化技术可以提升系统的稳定性，通过隔离虚拟服务器，防止一个虚拟服务器的故障影响到其他虚拟服务器，保证整体系统的稳定运行。</a:t>
            </a:r>
          </a:p>
          <a:p>
            <a:r>
              <a:t>2.虚拟化技术还可以对虚拟服务器进行备份和恢复，进一步提高了系统的可靠性。</a:t>
            </a:r>
          </a:p>
          <a:p/>
        </p:txBody>
      </p:sp>
      <p:sp>
        <p:nvSpPr>
          <p:cNvPr id="5" name="Text Placeholder 4"/>
          <p:cNvSpPr>
            <a:spLocks noGrp="1"/>
          </p:cNvSpPr>
          <p:nvPr>
            <p:ph type="body" idx="3"/>
          </p:nvPr>
        </p:nvSpPr>
        <p:spPr/>
        <p:txBody>
          <a:bodyPr/>
          <a:lstStyle/>
          <a:p>
            <a:r>
              <a:t>满足合规要求</a:t>
            </a:r>
          </a:p>
        </p:txBody>
      </p:sp>
      <p:sp>
        <p:nvSpPr>
          <p:cNvPr id="6" name="Content Placeholder 5"/>
          <p:cNvSpPr>
            <a:spLocks noGrp="1"/>
          </p:cNvSpPr>
          <p:nvPr>
            <p:ph sz="half" idx="4"/>
          </p:nvPr>
        </p:nvSpPr>
        <p:spPr/>
        <p:txBody>
          <a:bodyPr/>
          <a:lstStyle/>
          <a:p>
            <a:r>
              <a:t>1.对于一些需要满足特定合规要求的企业，硬件安全虚拟化技术可以帮助他们满足这些要求，保证数据的安全性和隐私性。</a:t>
            </a:r>
          </a:p>
          <a:p>
            <a:r>
              <a:t>2.通过硬件安全虚拟化技术，可以实现对数据的加密存储和传输，确保数据的安全性，满足一些特定行业的数据安全要求。</a:t>
            </a:r>
          </a:p>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硬件安全虚拟化的必要性</a:t>
            </a:r>
          </a:p>
        </p:txBody>
      </p:sp>
      <p:sp>
        <p:nvSpPr>
          <p:cNvPr id="3" name="Text Placeholder 2"/>
          <p:cNvSpPr>
            <a:spLocks noGrp="1"/>
          </p:cNvSpPr>
          <p:nvPr>
            <p:ph type="body" idx="1"/>
          </p:nvPr>
        </p:nvSpPr>
        <p:spPr/>
        <p:txBody>
          <a:bodyPr/>
          <a:lstStyle/>
          <a:p>
            <a:r>
              <a:t>促进数字化转型</a:t>
            </a:r>
          </a:p>
        </p:txBody>
      </p:sp>
      <p:sp>
        <p:nvSpPr>
          <p:cNvPr id="4" name="Content Placeholder 3"/>
          <p:cNvSpPr>
            <a:spLocks noGrp="1"/>
          </p:cNvSpPr>
          <p:nvPr>
            <p:ph sz="half" idx="2"/>
          </p:nvPr>
        </p:nvSpPr>
        <p:spPr/>
        <p:txBody>
          <a:bodyPr/>
          <a:lstStyle/>
          <a:p>
            <a:r>
              <a:t>1.随着数字化转型的加速，企业对硬件安全虚拟化的需求越来越大。硬件安全虚拟化技术可以提供更加灵活、高效、安全的IT环境，满足企业数字化转型的需求。</a:t>
            </a:r>
          </a:p>
          <a:p>
            <a:r>
              <a:t>2.通过硬件安全虚拟化技术，企业可以更加快速地部署新的应用程序和服务，提高业务创新的速度，提升企业竞争力。</a:t>
            </a:r>
          </a:p>
          <a:p/>
        </p:txBody>
      </p:sp>
      <p:sp>
        <p:nvSpPr>
          <p:cNvPr id="5" name="Text Placeholder 4"/>
          <p:cNvSpPr>
            <a:spLocks noGrp="1"/>
          </p:cNvSpPr>
          <p:nvPr>
            <p:ph type="body" idx="3"/>
          </p:nvPr>
        </p:nvSpPr>
        <p:spPr/>
        <p:txBody>
          <a:bodyPr/>
          <a:lstStyle/>
          <a:p>
            <a:r>
              <a:t>降低运维成本</a:t>
            </a:r>
          </a:p>
        </p:txBody>
      </p:sp>
      <p:sp>
        <p:nvSpPr>
          <p:cNvPr id="6" name="Content Placeholder 5"/>
          <p:cNvSpPr>
            <a:spLocks noGrp="1"/>
          </p:cNvSpPr>
          <p:nvPr>
            <p:ph sz="half" idx="4"/>
          </p:nvPr>
        </p:nvSpPr>
        <p:spPr/>
        <p:txBody>
          <a:bodyPr/>
          <a:lstStyle/>
          <a:p>
            <a:r>
              <a:t>1.硬件安全虚拟化技术可以降低企业的运维成本。通过虚拟化技术，可以减少物理服务器的数量，降低硬件采购和维护的成本。</a:t>
            </a:r>
          </a:p>
          <a:p>
            <a:r>
              <a:t>2.虚拟化技术还可以实现自动化管理，简化运维流程，减少运维人员的工作量，进一步降低运维成本。</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安全虚拟化技术对比</a:t>
            </a:r>
          </a:p>
        </p:txBody>
      </p:sp>
      <p:sp>
        <p:nvSpPr>
          <p:cNvPr id="3" name="Subtitle 2"/>
          <p:cNvSpPr>
            <a:spLocks noGrp="1"/>
          </p:cNvSpPr>
          <p:nvPr>
            <p:ph type="subTitle" idx="1"/>
          </p:nvPr>
        </p:nvSpPr>
        <p:spPr/>
        <p:txBody>
          <a:bodyPr/>
          <a:lstStyle/>
          <a:p>
            <a:r>
              <a:t>硬件安全虚拟化</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安全虚拟化技术对比</a:t>
            </a:r>
          </a:p>
        </p:txBody>
      </p:sp>
      <p:sp>
        <p:nvSpPr>
          <p:cNvPr id="3" name="Text Placeholder 2"/>
          <p:cNvSpPr>
            <a:spLocks noGrp="1"/>
          </p:cNvSpPr>
          <p:nvPr>
            <p:ph type="body" idx="1"/>
          </p:nvPr>
        </p:nvSpPr>
        <p:spPr/>
        <p:txBody>
          <a:bodyPr/>
          <a:lstStyle/>
          <a:p>
            <a:r>
              <a:t>传统硬件安全虚拟化技术</a:t>
            </a:r>
          </a:p>
        </p:txBody>
      </p:sp>
      <p:sp>
        <p:nvSpPr>
          <p:cNvPr id="4" name="Content Placeholder 3"/>
          <p:cNvSpPr>
            <a:spLocks noGrp="1"/>
          </p:cNvSpPr>
          <p:nvPr>
            <p:ph sz="half" idx="2"/>
          </p:nvPr>
        </p:nvSpPr>
        <p:spPr/>
        <p:txBody>
          <a:bodyPr/>
          <a:lstStyle/>
          <a:p>
            <a:r>
              <a:t>1.基于硬件的虚拟化技术为不同虚拟机提供独立的安全环境，实现资源隔离。</a:t>
            </a:r>
          </a:p>
          <a:p>
            <a:r>
              <a:t>2.通过虚拟化软件对硬件资源进行划分和管理，确保每个虚拟机的安全性和稳定性。</a:t>
            </a:r>
          </a:p>
          <a:p>
            <a:r>
              <a:t>3.传统硬件安全虚拟化技术已经在多个领域得到广泛应用，成熟度较高。</a:t>
            </a:r>
          </a:p>
          <a:p/>
        </p:txBody>
      </p:sp>
      <p:sp>
        <p:nvSpPr>
          <p:cNvPr id="5" name="Text Placeholder 4"/>
          <p:cNvSpPr>
            <a:spLocks noGrp="1"/>
          </p:cNvSpPr>
          <p:nvPr>
            <p:ph type="body" idx="3"/>
          </p:nvPr>
        </p:nvSpPr>
        <p:spPr/>
        <p:txBody>
          <a:bodyPr/>
          <a:lstStyle/>
          <a:p>
            <a:r>
              <a:t>基于软件的安全虚拟化技术</a:t>
            </a:r>
          </a:p>
        </p:txBody>
      </p:sp>
      <p:sp>
        <p:nvSpPr>
          <p:cNvPr id="6" name="Content Placeholder 5"/>
          <p:cNvSpPr>
            <a:spLocks noGrp="1"/>
          </p:cNvSpPr>
          <p:nvPr>
            <p:ph sz="half" idx="4"/>
          </p:nvPr>
        </p:nvSpPr>
        <p:spPr/>
        <p:txBody>
          <a:bodyPr/>
          <a:lstStyle/>
          <a:p>
            <a:r>
              <a:t>1.通过软件层面对系统进行虚拟化，实现多个独立的安全环境。</a:t>
            </a:r>
          </a:p>
          <a:p>
            <a:r>
              <a:t>2.基于软件的虚拟化技术具有更高的灵活性和可扩展性，降低硬件成本。</a:t>
            </a:r>
          </a:p>
          <a:p>
            <a:r>
              <a:t>3.随着技术的不断发展，基于软件的虚拟化技术在安全性方面逐渐提高，成为发展趋势。</a:t>
            </a:r>
          </a:p>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安全虚拟化技术对比</a:t>
            </a:r>
          </a:p>
        </p:txBody>
      </p:sp>
      <p:sp>
        <p:nvSpPr>
          <p:cNvPr id="3" name="Text Placeholder 2"/>
          <p:cNvSpPr>
            <a:spLocks noGrp="1"/>
          </p:cNvSpPr>
          <p:nvPr>
            <p:ph type="body" idx="1"/>
          </p:nvPr>
        </p:nvSpPr>
        <p:spPr/>
        <p:txBody>
          <a:bodyPr/>
          <a:lstStyle/>
          <a:p>
            <a:r>
              <a:t>容器安全虚拟化技术</a:t>
            </a:r>
          </a:p>
        </p:txBody>
      </p:sp>
      <p:sp>
        <p:nvSpPr>
          <p:cNvPr id="4" name="Content Placeholder 3"/>
          <p:cNvSpPr>
            <a:spLocks noGrp="1"/>
          </p:cNvSpPr>
          <p:nvPr>
            <p:ph sz="half" idx="2"/>
          </p:nvPr>
        </p:nvSpPr>
        <p:spPr/>
        <p:txBody>
          <a:bodyPr/>
          <a:lstStyle/>
          <a:p>
            <a:r>
              <a:t>1.容器技术为应用程序提供轻量级、可移植的安全环境，实现资源隔离和管理。</a:t>
            </a:r>
          </a:p>
          <a:p>
            <a:r>
              <a:t>2.容器安全虚拟化技术提高应用程序的部署速度和安全性，降低运维成本。</a:t>
            </a:r>
          </a:p>
          <a:p>
            <a:r>
              <a:t>3.随着容器技术的普及，容器安全虚拟化技术将在云计算等领域发挥更大作用。</a:t>
            </a:r>
          </a:p>
          <a:p/>
        </p:txBody>
      </p:sp>
      <p:sp>
        <p:nvSpPr>
          <p:cNvPr id="5" name="Text Placeholder 4"/>
          <p:cNvSpPr>
            <a:spLocks noGrp="1"/>
          </p:cNvSpPr>
          <p:nvPr>
            <p:ph type="body" idx="3"/>
          </p:nvPr>
        </p:nvSpPr>
        <p:spPr/>
        <p:txBody>
          <a:bodyPr/>
          <a:lstStyle/>
          <a:p>
            <a:r>
              <a:t>硬件辅助的安全虚拟化技术</a:t>
            </a:r>
          </a:p>
        </p:txBody>
      </p:sp>
      <p:sp>
        <p:nvSpPr>
          <p:cNvPr id="6" name="Content Placeholder 5"/>
          <p:cNvSpPr>
            <a:spLocks noGrp="1"/>
          </p:cNvSpPr>
          <p:nvPr>
            <p:ph sz="half" idx="4"/>
          </p:nvPr>
        </p:nvSpPr>
        <p:spPr/>
        <p:txBody>
          <a:bodyPr/>
          <a:lstStyle/>
          <a:p>
            <a:r>
              <a:t>1.利用硬件特性提高虚拟化的安全性，如IntelVT-d、AMDSVM等技术。</a:t>
            </a:r>
          </a:p>
          <a:p>
            <a:r>
              <a:t>2.硬件辅助的虚拟化技术能够更有效地隔离虚拟机，提高整体安全性。</a:t>
            </a:r>
          </a:p>
          <a:p>
            <a:r>
              <a:t>3.硬件辅助的安全虚拟化技术将成为未来虚拟化技术的重要发展方向。</a:t>
            </a:r>
          </a:p>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安全虚拟化技术对比</a:t>
            </a:r>
          </a:p>
        </p:txBody>
      </p:sp>
      <p:sp>
        <p:nvSpPr>
          <p:cNvPr id="3" name="Text Placeholder 2"/>
          <p:cNvSpPr>
            <a:spLocks noGrp="1"/>
          </p:cNvSpPr>
          <p:nvPr>
            <p:ph type="body" idx="1"/>
          </p:nvPr>
        </p:nvSpPr>
        <p:spPr/>
        <p:txBody>
          <a:bodyPr/>
          <a:lstStyle/>
          <a:p>
            <a:r>
              <a:t>安全虚拟化与云计算的结合</a:t>
            </a:r>
          </a:p>
        </p:txBody>
      </p:sp>
      <p:sp>
        <p:nvSpPr>
          <p:cNvPr id="4" name="Content Placeholder 3"/>
          <p:cNvSpPr>
            <a:spLocks noGrp="1"/>
          </p:cNvSpPr>
          <p:nvPr>
            <p:ph sz="half" idx="2"/>
          </p:nvPr>
        </p:nvSpPr>
        <p:spPr/>
        <p:txBody>
          <a:bodyPr/>
          <a:lstStyle/>
          <a:p>
            <a:r>
              <a:t>1.安全虚拟化技术为云计算提供更强的安全保障，确保数据和服务的安全性。</a:t>
            </a:r>
          </a:p>
          <a:p>
            <a:r>
              <a:t>2.云计算环境下的安全虚拟化技术需要应对更多的安全挑战，如数据加密、访问控制等。</a:t>
            </a:r>
          </a:p>
          <a:p>
            <a:r>
              <a:t>3.随着云计算的发展，安全虚拟化技术将在云计算领域发挥更加重要的作用。</a:t>
            </a:r>
          </a:p>
          <a:p/>
        </p:txBody>
      </p:sp>
      <p:sp>
        <p:nvSpPr>
          <p:cNvPr id="5" name="Text Placeholder 4"/>
          <p:cNvSpPr>
            <a:spLocks noGrp="1"/>
          </p:cNvSpPr>
          <p:nvPr>
            <p:ph type="body" idx="3"/>
          </p:nvPr>
        </p:nvSpPr>
        <p:spPr/>
        <p:txBody>
          <a:bodyPr/>
          <a:lstStyle/>
          <a:p>
            <a:r>
              <a:t>安全虚拟化的未来发展趋势</a:t>
            </a:r>
          </a:p>
        </p:txBody>
      </p:sp>
      <p:sp>
        <p:nvSpPr>
          <p:cNvPr id="6" name="Content Placeholder 5"/>
          <p:cNvSpPr>
            <a:spLocks noGrp="1"/>
          </p:cNvSpPr>
          <p:nvPr>
            <p:ph sz="half" idx="4"/>
          </p:nvPr>
        </p:nvSpPr>
        <p:spPr/>
        <p:txBody>
          <a:bodyPr/>
          <a:lstStyle/>
          <a:p>
            <a:r>
              <a:t>1.安全虚拟化技术将继续向更高效、更安全的方向发展，提高虚拟化环境的安全性。</a:t>
            </a:r>
          </a:p>
          <a:p>
            <a:r>
              <a:t>2.人工智能、区块链等新技术将与安全虚拟化相结合，为虚拟化安全提供更强大的支持。</a:t>
            </a:r>
          </a:p>
          <a:p>
            <a:r>
              <a:t>3.随着网络安全威胁的不断增加，安全虚拟化技术将在保护企业数据安全方面发挥更大作用。</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https://d.book118.com/697152135103006031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104</Paragraphs>
  <Slides>18</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18</vt:i4>
      </vt:variant>
    </vt:vector>
  </HeadingPairs>
  <TitlesOfParts>
    <vt:vector baseType="lpstr" size="32">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硬件安全虚拟化简介</vt:lpstr>
      <vt:lpstr> 硬件安全虚拟化简介</vt:lpstr>
      <vt:lpstr> 硬件安全虚拟化简介</vt:lpstr>
      <vt:lpstr> 硬件安全虚拟化简介</vt:lpstr>
      <vt:lpstr> 虚拟化技术原理与分类</vt:lpstr>
      <vt:lpstr> 虚拟化技术原理与分类</vt:lpstr>
      <vt:lpstr> 虚拟化技术原理与分类</vt:lpstr>
      <vt:lpstr> 硬件安全虚拟化的必要性</vt:lpstr>
      <vt:lpstr> 硬件安全虚拟化的必要性</vt:lpstr>
      <vt:lpstr> 硬件安全虚拟化的必要性</vt:lpstr>
      <vt:lpstr> 硬件安全虚拟化的必要性</vt:lpstr>
      <vt:lpstr> 安全虚拟化技术对比</vt:lpstr>
      <vt:lpstr> 安全虚拟化技术对比</vt:lpstr>
      <vt:lpstr> 安全虚拟化技术对比</vt:lpstr>
      <vt:lpstr> 安全虚拟化技术对比</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2024-09-03T20:08:35.497</cp:lastPrinted>
  <dcterms:created xsi:type="dcterms:W3CDTF">2024-09-03T12:08:35Z</dcterms:created>
  <dcterms:modified xsi:type="dcterms:W3CDTF">2024-09-03T12:08:37Z</dcterms:modified>
</cp:coreProperties>
</file>