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95D1E-EAB9-4C1F-90F0-37E80CEA2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DF09A-CB16-4B05-BB05-0BE8B91E1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2AF11-4071-46CA-9C17-6390EAB9C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57184-2279-4C2E-97AC-A8C4536D8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E23DB-3ECF-4725-BB4F-89BE0809F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8A74C-8269-47C3-B6CD-B00E6F72D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4FF8A-AC3B-4B44-A92B-BA6753684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91505-B82C-498D-A8A8-49E0EF1D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C91C2-2BA7-45B1-98E1-941FEEAB8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FFA51-F846-49CA-BACB-98322D67D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01C54-EA1B-4E02-A74B-45E49EC64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53112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传感器在工业自动化中的应用与技术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传感器在工业自动化中的应用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工业自动化中的传感器技术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传感器技术的发展趋势与挑战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传感器在工业自动化中的案例研究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传感器是一种检测装置，能感受到被测量的信息，并能将感受到的信息，按一定规律变换成为电信号或其他所需形式的信息输出，以满足信息的传输、处理、存储、显示、记录和控制等要求。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原理，传感器可分为物理传感器和化学传感器两大类，物理传感器应用的是物理效应，通过气体浓度大小转换成电信号，再将电信号传输出去，而化学传感器是应用化学效应，通过气体的化学反应来检测气体浓度大小，再将化学信号转换成电信号输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物理传感器应用的是物理效应，通过气体浓度大小转换成电信号，再将电信号传输出去。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物理传感器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化学传感器是应用化学效应，通过气体的化学反应来检测气体浓度大小，再将化学信号转换成电信号输出。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化学传感器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在工业自动化领域中，传感器被广泛应用于各种生产线上，如流水线上的零件计数、温度控制、压力检测等。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在智能家居领域中，传感器被广泛应用于各种智能设备上，如智能灯光、智能空调、智能门锁等。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在医疗健康领域中，传感器被广泛应用于各种医疗设备上，如血压计、血糖仪、心电监测仪等。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传感器在工业自动化中的应用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流量传感器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液位传感器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传感器在生产过程控制中的应用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用于监测生产过程中温度的变化，确保产品质量和生产安全。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用于监测压力参数，如气压、液压等，确保设备正常运行。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用于监测流体的流量，如气体、液体等，控制生产过程中的流量。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用于监测液体的液位，如水、油等，控制液体的液位高度。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74" r="1657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传感器在物流与供应链管理中的应用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用于监测货物的重量，确保货物重量准确无误。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用于监测货物的位置，实现货物的精准定位。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用于监测货物的温度，确保货物在运输过程中保持恒温。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用于监测货物的湿度，确保货物在运输过程中保持干燥。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重量传感器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位置传感器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温度传感器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湿度传感器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用于监测设备的振动情况，预防设备故障。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振动传感器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用于监测设备的转速，确保设备正常运行。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转速传感器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用于监测设备的油液状态，预防设备润滑问题。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油液分析传感器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用于监测设备的电流情况，预防设备过载或短路。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电流传感器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传感器在设备监测与维护中的应用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工业自动化中的传感器技术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https://d.book118.com/697153112056006043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2024-09-17T04:32:57.295</cp:lastPrinted>
  <dcterms:created xsi:type="dcterms:W3CDTF">2024-09-16T20:32:57Z</dcterms:created>
  <dcterms:modified xsi:type="dcterms:W3CDTF">2024-09-16T20:32:59Z</dcterms:modified>
</cp:coreProperties>
</file>