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5E4C5-D388-48D9-AF22-08ADE1D5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39284-7C4A-4D82-BFF6-BAD9D309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E2FF-77A7-41F1-8FEC-2629E7CB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7624B-D97B-4CF3-8248-E891727D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6E2FE-347D-4349-9A1A-3BBB74C38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57DE20-868B-4F83-B5EF-A3290DC2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4CDF4-16C7-4ACB-914D-41937EC2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4B029-BAC5-406A-A290-DB4BDDB3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4DE69-1476-43A7-B4FB-9039BE63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0865-F791-4DD0-93F0-297AF382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CAED1-B891-4344-B094-A675E20EA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56010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弗雷德里克森的新公共行政学\n## 1.弗雷德里克森的生平与学术成就\n### 1.1弗雷德里克森的生平简介\n### 1.2弗雷德里克森的学术成就\n### 1.3弗雷德里克森的思想背景\n## 2.新公共行政学的理论基础\n### 2.1新公共行政学的产生背景\n### 2.2新公共行政学的核心理念\n### 2.3新公共行政学的方法论\n## 3.弗雷德里克森的新公共行政学观点\n### 3.1以顾客为中心的公共管理\n### 3.2结果导向的绩效管理\n### 3.3灵活适应的公共组织\n## 4.新公共行政学在实践中的应用\n### 4.1新公共行政学在政府管理中的应用\n### 4.2新公共行政学在非营利组织管理中的应用\n### 4.3新公共行政学在企业管理的应用\n## 5.新公共行政学的评价与启示\n### 5.1新公共行政学的优点与不足\n### 5.2新公共行政学对公共管理的启示\n### 5.3新公共行政学的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弗雷德里克森的新公共行政学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弗雷德里克森的生平与学术成就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8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童年时期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硕士和博士学位</a:t>
                </a:r>
                <a:endParaRPr/>
              </a:p>
            </p:txBody>
          </p:sp>
          <p:sp>
            <p:nvSpPr>
              <p:cNvPr id="18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1930年出生于美国</a:t>
                </a:r>
                <a:endParaRPr/>
              </a:p>
            </p:txBody>
          </p:sp>
        </p:grpSp>
        <p:grpSp>
          <p:nvGrpSpPr>
            <p:cNvPr id="18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8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早期职业生涯</a:t>
                </a:r>
                <a:endParaRPr/>
              </a:p>
            </p:txBody>
          </p:sp>
          <p:sp>
            <p:nvSpPr>
              <p:cNvPr id="18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美国政府公务员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哥伦比亚大学政治学教授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斯坦福大学政治科学教授</a:t>
                </a:r>
                <a:endParaRPr/>
              </a:p>
            </p:txBody>
          </p:sp>
        </p:grpSp>
        <p:grpSp>
          <p:nvGrpSpPr>
            <p:cNvPr id="18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后期职业生涯</a:t>
                </a:r>
                <a:endParaRPr/>
              </a:p>
            </p:txBody>
          </p:sp>
          <p:sp>
            <p:nvSpPr>
              <p:cNvPr id="19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1970年代至今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新公共行政学运动领导者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多本著作和论文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弗雷德里克森的生平简介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1960年代提出新公共行政学理论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灵活适应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1970年代推动新公共行政学运动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美国和加拿大学术界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政府和非营利组织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企业管理领域</a:t>
                </a:r>
                <a:endParaRPr/>
              </a:p>
            </p:txBody>
          </p:sp>
          <p:pic>
            <p:nvPicPr>
              <p:cNvPr id="20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1980年代至今的学术贡献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公共管理领域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政治学和经济学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社会科学方法论</a:t>
                </a:r>
                <a:endParaRPr/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弗雷德里克森的学术成就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受到古典管理理论的影响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泰勒的科学管理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法约尔的行政管理和组织理论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韦伯的官僚制理论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受到行为科学和管理心理学的影响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梅奥的人际关系理论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斯金纳的操作性条件反射理论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阿吉里斯的成熟-不成熟理论</a:t>
                </a:r>
                <a:endParaRPr/>
              </a:p>
            </p:txBody>
          </p:sp>
        </p:grpSp>
        <p:grpSp>
          <p:nvGrpSpPr>
            <p:cNvPr id="22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受到政治学和经济学的影响</a:t>
                </a:r>
                <a:endParaRPr/>
              </a:p>
            </p:txBody>
          </p:sp>
          <p:sp>
            <p:nvSpPr>
              <p:cNvPr id="2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拉斯韦尔的权力和政治影响理论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布坎南的公共选择理论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科斯的交易成本理论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弗雷德里克森的思想背景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新公共行政学的理论基础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民权运动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反战运动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社会福利运动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1960年代美国社会变革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缺乏回应性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官僚体制问题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传统公共行政学的困境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顾客导向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灵活适应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新公共行政学的提出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新公共行政学的产生背景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顾客导向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以公民为中心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提供高质量服务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回应性和适应性</a:t>
                </a:r>
                <a:endParaRPr/>
              </a:p>
            </p:txBody>
          </p:sp>
          <p:sp>
            <p:nvSpPr>
              <p:cNvPr id="2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结果导向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明确的绩效目标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绩效测量和评估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激励和奖励机制</a:t>
                </a:r>
                <a:endParaRPr/>
              </a:p>
            </p:txBody>
          </p:sp>
          <p:sp>
            <p:nvSpPr>
              <p:cNvPr id="2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灵活适应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管理和组织变革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应对不确定性和复杂性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创新和持续改进</a:t>
                </a:r>
                <a:endParaRPr/>
              </a:p>
            </p:txBody>
          </p:sp>
          <p:sp>
            <p:nvSpPr>
              <p:cNvPr id="2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新公共行政学的核心理念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新公共行政学的方法论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以实证主义为基础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客观事实和规律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可验证的假设和结论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定量和定性研究方法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以公共政策分析为手段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政策制定和执行过程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政策调整和优化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以管理主义为导向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效率和生产力的提高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组织和人力资源管理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技术和信息系统支持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弗雷德里克森的新公共行政学观点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公民参与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政策制定和执行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社区发展和治理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高标准服务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及时和便捷性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个性化和人性化服务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回应性和适应性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快速响应公民需求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持续改进和创新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以顾客为中心的公共管理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https://d.book118.com/697156010033006045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弗雷德里克森的新公共行政学</vt:lpstr>
      <vt:lpstr>弗雷德里克森的生平与学术成就</vt:lpstr>
      <vt:lpstr>PowerPoint Presentation</vt:lpstr>
      <vt:lpstr>PowerPoint Presentation</vt:lpstr>
      <vt:lpstr>PowerPoint Presentation</vt:lpstr>
      <vt:lpstr>新公共行政学的理论基础</vt:lpstr>
      <vt:lpstr>PowerPoint Presentation</vt:lpstr>
      <vt:lpstr>PowerPoint Presentation</vt:lpstr>
      <vt:lpstr>PowerPoint Presentation</vt:lpstr>
      <vt:lpstr>弗雷德里克森的新公共行政学观点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2024-09-19T21:42:11.754</cp:lastPrinted>
  <dcterms:created xsi:type="dcterms:W3CDTF">2024-09-19T13:42:11Z</dcterms:created>
  <dcterms:modified xsi:type="dcterms:W3CDTF">2024-09-19T13:42:13Z</dcterms:modified>
</cp:coreProperties>
</file>