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50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73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229386-11D9-471C-90D7-60CC2FC7D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3E1ED8-FC9E-4A9A-BB55-4F9CEDEA6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C470B9-B6A9-4AF4-AD75-528F35A1E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C68D0B-A9CA-41E9-9316-B8AF97DC3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D82122-2CC5-4BCB-9D54-4229E4406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8CDA21-E363-4481-BFF1-D293EF74C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ACCA89-8B3C-4B8F-83F9-B89E84F18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55D542-F41A-4BDB-9398-1181A2218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F4E900-E625-4D60-A064-9DB313845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E96386-E2F2-422D-A96B-C23DCECFE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118DCC-653F-406D-A545-74E466724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9496" r:id="rId2"/>
    <p:sldLayoutId id="2147499497" r:id="rId3"/>
    <p:sldLayoutId id="2147499498" r:id="rId4"/>
    <p:sldLayoutId id="2147499499" r:id="rId5"/>
    <p:sldLayoutId id="2147499500" r:id="rId6"/>
    <p:sldLayoutId id="2147499501" r:id="rId7"/>
    <p:sldLayoutId id="2147499502" r:id="rId8"/>
    <p:sldLayoutId id="2147499503" r:id="rId9"/>
    <p:sldLayoutId id="2147499504" r:id="rId10"/>
    <p:sldLayoutId id="214749950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5.xml" /><Relationship Id="rId3" Type="http://schemas.openxmlformats.org/officeDocument/2006/relationships/tags" Target="../tags/tag15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16" Type="http://schemas.openxmlformats.org/officeDocument/2006/relationships/tags" Target="../tags/tag171.xml" /><Relationship Id="rId17" Type="http://schemas.openxmlformats.org/officeDocument/2006/relationships/tags" Target="../tags/tag172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156153062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实验技术人员工作职责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695960" y="2700000"/>
            <a:ext cx="2700020" cy="14497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90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06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106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695960" y="3463270"/>
            <a:ext cx="2700020" cy="15335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32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实验技术人员的职责</a:t>
            </a:r>
            <a:endParaRPr lang="zh-CN" altLang="en-US" sz="32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3366135" y="2700000"/>
            <a:ext cx="2700020" cy="14497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90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06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106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3366135" y="3463270"/>
            <a:ext cx="2700020" cy="15335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32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实验技术人员的素质要求</a:t>
            </a:r>
            <a:endParaRPr lang="zh-CN" altLang="en-US" sz="32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6036310" y="2700000"/>
            <a:ext cx="2700020" cy="14497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90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06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106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6036310" y="3463270"/>
            <a:ext cx="2700020" cy="15335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32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实验技术人员的考核与评价</a:t>
            </a:r>
            <a:endParaRPr lang="zh-CN" altLang="en-US" sz="32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8706485" y="2700000"/>
            <a:ext cx="2700020" cy="14497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90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06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106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8706485" y="3463270"/>
            <a:ext cx="2700020" cy="15335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32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实验技术人员的培训与发展</a:t>
            </a:r>
            <a:endParaRPr lang="zh-CN" altLang="en-US" sz="32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实验技术人员的职责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负责实验教学的准备和实施</a:t>
            </a:r>
            <a:endParaRPr lang="zh-CN" altLang="en-US"/>
          </a:p>
        </p:txBody>
      </p:sp>
      <p:sp>
        <p:nvSpPr>
          <p:cNvPr id="104890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0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1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1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1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实验技术人员需要协助教师制定实验教学计划，并根据教学计划实施实验教学，确保实验教学的顺利进行。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实验技术人员需要负责实验教学的准备工作，包括实验器材的准备、实验场地的布置和实验设备的调试等。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实验技术人员需要负责实验教学的安全工作，确保学生在实验过程中的安全和健康。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2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实验技术人员需要与教师密切配合，协助教师完成实验教学任务，提高实验教学的质量和效果。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维护实验室设备和器材</a:t>
            </a:r>
            <a:endParaRPr lang="zh-CN" altLang="en-US"/>
          </a:p>
        </p:txBody>
      </p:sp>
      <p:sp>
        <p:nvSpPr>
          <p:cNvPr id="104895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6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6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根据实验需求，及时采购和更新实验器材和试剂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7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协助实验员进行设备安装、调试和验收工作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7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定期检查设备运行状况，确保实验设备的正常运转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7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对实验器材进行清洁、保养和维修，保证其精度和使用寿命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协助学生进行实验操作和数据处理</a:t>
            </a:r>
            <a:endParaRPr lang="zh-CN" altLang="en-US"/>
          </a:p>
        </p:txBody>
      </p:sp>
      <p:sp>
        <p:nvSpPr>
          <p:cNvPr id="104901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1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2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协助学生进行数据处理和分析，提高实验结果的准确性和可靠性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3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帮助学生理解实验原理和数据分析方法，提升学生的实验技能和科学素养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3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协助学生进行实验操作，确保实验过程的安全和准确性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3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指导学生正确使用实验仪器和设备，确保实验结果的可靠性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参与实验教学的改革和创新</a:t>
            </a:r>
            <a:endParaRPr lang="zh-CN" altLang="en-US"/>
          </a:p>
        </p:txBody>
      </p:sp>
      <p:sp>
        <p:nvSpPr>
          <p:cNvPr id="1049072" name="圆角矩形 30"/>
          <p:cNvSpPr/>
          <p:nvPr>
            <p:custDataLst>
              <p:tags r:id="rId2"/>
            </p:custDataLst>
          </p:nvPr>
        </p:nvSpPr>
        <p:spPr>
          <a:xfrm>
            <a:off x="2359447" y="1364400"/>
            <a:ext cx="7867803" cy="1104253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9074" name="圆角矩形 65"/>
          <p:cNvSpPr/>
          <p:nvPr>
            <p:custDataLst>
              <p:tags r:id="rId3"/>
            </p:custDataLst>
          </p:nvPr>
        </p:nvSpPr>
        <p:spPr>
          <a:xfrm>
            <a:off x="2359447" y="2600716"/>
            <a:ext cx="7867803" cy="1104253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9076" name="圆角矩形 72"/>
          <p:cNvSpPr/>
          <p:nvPr>
            <p:custDataLst>
              <p:tags r:id="rId4"/>
            </p:custDataLst>
          </p:nvPr>
        </p:nvSpPr>
        <p:spPr>
          <a:xfrm>
            <a:off x="2359447" y="3837031"/>
            <a:ext cx="7867803" cy="1104253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9078" name="圆角矩形 78"/>
          <p:cNvSpPr/>
          <p:nvPr>
            <p:custDataLst>
              <p:tags r:id="rId5"/>
            </p:custDataLst>
          </p:nvPr>
        </p:nvSpPr>
        <p:spPr>
          <a:xfrm>
            <a:off x="2359447" y="5073347"/>
            <a:ext cx="7867803" cy="1104253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9080" name="圆角矩形 35"/>
          <p:cNvSpPr/>
          <p:nvPr>
            <p:custDataLst>
              <p:tags r:id="rId6"/>
            </p:custDataLst>
          </p:nvPr>
        </p:nvSpPr>
        <p:spPr>
          <a:xfrm>
            <a:off x="1965497" y="1572567"/>
            <a:ext cx="1897375" cy="6879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82" name="圆角矩形 35"/>
          <p:cNvSpPr/>
          <p:nvPr>
            <p:custDataLst>
              <p:tags r:id="rId7"/>
            </p:custDataLst>
          </p:nvPr>
        </p:nvSpPr>
        <p:spPr>
          <a:xfrm>
            <a:off x="1965497" y="5281514"/>
            <a:ext cx="1897375" cy="6879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84" name="圆角矩形 35"/>
          <p:cNvSpPr/>
          <p:nvPr>
            <p:custDataLst>
              <p:tags r:id="rId8"/>
            </p:custDataLst>
          </p:nvPr>
        </p:nvSpPr>
        <p:spPr>
          <a:xfrm>
            <a:off x="1965497" y="4045198"/>
            <a:ext cx="1897375" cy="6879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86" name="圆角矩形 35"/>
          <p:cNvSpPr/>
          <p:nvPr>
            <p:custDataLst>
              <p:tags r:id="rId9"/>
            </p:custDataLst>
          </p:nvPr>
        </p:nvSpPr>
        <p:spPr>
          <a:xfrm>
            <a:off x="1965497" y="2808882"/>
            <a:ext cx="1897375" cy="6879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88" name="文本框 4"/>
          <p:cNvSpPr txBox="1"/>
          <p:nvPr>
            <p:custDataLst>
              <p:tags r:id="rId10"/>
            </p:custDataLst>
          </p:nvPr>
        </p:nvSpPr>
        <p:spPr>
          <a:xfrm>
            <a:off x="4307558" y="1419613"/>
            <a:ext cx="5864479" cy="993828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实验技术人员应积极参与实验教学的改革，不断优化实验课程设置和教学方法。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1049090" name="文本框 5"/>
          <p:cNvSpPr txBox="1"/>
          <p:nvPr>
            <p:custDataLst>
              <p:tags r:id="rId11"/>
            </p:custDataLst>
          </p:nvPr>
        </p:nvSpPr>
        <p:spPr>
          <a:xfrm>
            <a:off x="4307558" y="2655928"/>
            <a:ext cx="5864479" cy="993828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实验技术人员应关注学科前沿动态，及时引入新的实验技术和手段，提高实验教学的质量和效果。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1049092" name="文本框 6"/>
          <p:cNvSpPr txBox="1"/>
          <p:nvPr>
            <p:custDataLst>
              <p:tags r:id="rId12"/>
            </p:custDataLst>
          </p:nvPr>
        </p:nvSpPr>
        <p:spPr>
          <a:xfrm>
            <a:off x="4307558" y="3892244"/>
            <a:ext cx="5864479" cy="993828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实验技术人员应与教师密切合作，共同开展实验教学研究，探索实验教学的规律和特点，推动实验教学的发展和创新。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1049094" name="文本框 8"/>
          <p:cNvSpPr txBox="1"/>
          <p:nvPr>
            <p:custDataLst>
              <p:tags r:id="rId13"/>
            </p:custDataLst>
          </p:nvPr>
        </p:nvSpPr>
        <p:spPr>
          <a:xfrm>
            <a:off x="4307558" y="5128560"/>
            <a:ext cx="5864479" cy="993828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实验技术人员应关注学生的学习需求，及时反馈实验教学中存在的问题和不足，为实验教学的改进提供有益的建议和意见。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实验技术人员的素质要求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具备扎实的专业知识和实验技能</a:t>
            </a:r>
            <a:endParaRPr lang="zh-CN" altLang="en-US"/>
          </a:p>
        </p:txBody>
      </p:sp>
      <p:sp>
        <p:nvSpPr>
          <p:cNvPr id="104916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掌握相关学科的基本理论和实验技能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7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熟悉实验操作流程和规范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7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具备独立开展实验的能力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8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不断学习和更新知识，保持专业水平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具备良好的沟通能力和团队协作精神</a:t>
            </a:r>
            <a:endParaRPr lang="zh-CN" altLang="en-US"/>
          </a:p>
        </p:txBody>
      </p:sp>
      <p:sp>
        <p:nvSpPr>
          <p:cNvPr id="1049224" name="正文"/>
          <p:cNvSpPr txBox="1"/>
          <p:nvPr>
            <p:custDataLst>
              <p:tags r:id="rId2"/>
            </p:custDataLst>
          </p:nvPr>
        </p:nvSpPr>
        <p:spPr>
          <a:xfrm>
            <a:off x="838200" y="2171603"/>
            <a:ext cx="10515600" cy="139015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沟通能力：实验技术人员需要与团队成员、上级领导以及其他部门进行有效沟通，确保实验进程顺利，及时解决问题。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正文"/>
          <p:cNvSpPr txBox="1"/>
          <p:nvPr>
            <p:custDataLst>
              <p:tags r:id="rId3"/>
            </p:custDataLst>
          </p:nvPr>
        </p:nvSpPr>
        <p:spPr>
          <a:xfrm>
            <a:off x="838200" y="3980239"/>
            <a:ext cx="10515600" cy="139015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团队协作精神：实验技术人员需要与其他团队成员紧密合作，共同完成实验任务，发挥各自的优势，提高实验效率。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具备严谨的工作态度和高度的责任心</a:t>
            </a:r>
            <a:endParaRPr lang="zh-CN" altLang="en-US"/>
          </a:p>
        </p:txBody>
      </p:sp>
      <p:sp>
        <p:nvSpPr>
          <p:cNvPr id="104926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实验技术人员需要具备高度的自我约束力和自律精神，遵守实验室规章制度，保证实验安全和实验室的秩序。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实验技术人员的职责要求他们必须具备高度的责任心，因为实验结果直接影响到科研项目的进展和成果。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实验技术人员需要具备严谨的工作态度，对待实验数据和结果要认真细致，不能有任何疏忽和马虎。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实验技术人员需要具备团队合作精神，与其他科研人员密切合作，共同推进科研项目的进展。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https://d.book118.com/697156153062006052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a*1_1_1"/>
  <p:tag name="KSO_WM_UNIT_INDEX" val="1_1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a*1_4_1"/>
  <p:tag name="KSO_WM_UNIT_INDEX" val="1_4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a*1_3_1"/>
  <p:tag name="KSO_WM_UNIT_INDEX" val="1_3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a*1_2_1"/>
  <p:tag name="KSO_WM_UNIT_INDEX" val="1_2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4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1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1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微软雅黑</vt:lpstr>
      <vt:lpstr>mn-cs</vt:lpstr>
      <vt:lpstr>Wingdings</vt:lpstr>
      <vt:lpstr>Office Theme</vt:lpstr>
      <vt:lpstr>实验技术人员工作职责</vt:lpstr>
      <vt:lpstr>目录</vt:lpstr>
      <vt:lpstr>实验技术人员的职责</vt:lpstr>
      <vt:lpstr>负责实验教学的准备和实施</vt:lpstr>
      <vt:lpstr>维护实验室设备和器材</vt:lpstr>
      <vt:lpstr>协助学生进行实验操作和数据处理</vt:lpstr>
      <vt:lpstr>参与实验教学的改革和创新</vt:lpstr>
      <vt:lpstr>实验技术人员的素质要求</vt:lpstr>
      <vt:lpstr>具备扎实的专业知识和实验技能</vt:lpstr>
      <vt:lpstr>具备良好的沟通能力和团队协作精神</vt:lpstr>
      <vt:lpstr>具备严谨的工作态度和高度的责任心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2024-09-25T21:57:09.616</cp:lastPrinted>
  <dcterms:created xsi:type="dcterms:W3CDTF">2024-09-25T13:57:09Z</dcterms:created>
  <dcterms:modified xsi:type="dcterms:W3CDTF">2024-09-25T13:57:11Z</dcterms:modified>
</cp:coreProperties>
</file>