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0E0C4-0A87-4704-BB4D-C57FFCB27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70F09-A0C9-4778-A2F7-D57F8D13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30B15-87B5-4572-83A3-882CC66AC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A7779-E4CF-4A22-B2BA-CF15C6C98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B92CB-2930-408F-92A2-13AE01114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FE55AA-1D7C-42B7-BBAD-D86F0D10A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D5630F-F9CD-4ADE-81A1-99A32F222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6297F-1F5A-4B4B-9051-6075A6808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1783F-D0E4-4F37-91F1-0317DBECF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858A1-2013-4CF3-B6ED-B8297EDEA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52110-837D-42DF-AB44-2F575A34F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60010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内衣行业探索顾客内衣购买心理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顾客内衣购买心理概述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内衣款式与顾客心理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品牌形象与顾客忠诚度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价格策略与顾客心理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渠道拓展与顾客便利性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探索顾客内衣购买心理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为了更好地了解顾客的需求和偏好，提升内衣产品的设计、生产和销售。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随着消费者观念和生活方式的转变，内衣市场也在不断发生变化，需要关注顾客购买心理的变化趋势。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内衣行业现状及发展趋势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内衣市场竞争激烈，品牌多样化，消费者对内衣的需求和品味也在不断提高。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内衣行业将更加注重个性化、舒适度和健康环保等方面的创新，同时，线上线下融合、跨界合作等也将成为行业发展的重要趋势。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顾客内衣购买心理概述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款式多样性需求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顾客对内衣的款式有多样化的需求，包括颜色、图案、设计等。他们希望找到符合自己个性和品味的内衣。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顾客会根据自身需求选择具有特定功能性的内衣，如运动内衣、塑身内衣等。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顾客购买内衣时，首要考虑的是舒适性。他们希望内衣材质柔软、透气，穿着舒适。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910" r="791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顾客内衣需求特点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942" r="89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顾客首先会识别自己的内衣需求，包括替换旧内衣、尝试新款式等。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需求识别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顾客会通过多种渠道搜索内衣信息，如线上商城、社交媒体、朋友推荐等。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信息搜索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顾客会根据搜集到的信息评估不同品牌和款式的内衣，包括价格、质量、口碑等。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评估选择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经过评估后，顾客会做出购买决策，选择最合适的内衣进行购买。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影响顾客购买因素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知名品牌往往能给顾客留下深刻印象，影响他们的购买决策。品牌形象好的内衣品牌更容易获得顾客的信任和认可。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口碑评价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其他顾客的口碑评价对顾客的购买决策有很大影响。正面的评价能增强顾客的购买信心，而负面的评价可能导致顾客放弃购买。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价格因素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价格是顾客购买内衣时考虑的重要因素之一。他们会在自己的预算范围内寻找性价比最高的内衣产品。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各种促销活动如打折、满减、赠品等能吸引顾客的注意力，激发他们的购买欲望。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内衣款式与顾客心理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偏好时尚、新颖、个性化的内衣款式，注重品牌和流行元素。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更注重内衣的品质和舒适度，偏好简约、大方、实用的设计。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倾向于选择保守、经典、舒适的内衣款式，注重质地和保暖性能。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不同年龄段顾客偏好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424" r="364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45" r="284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更注重内衣的款式和外观设计，追求时尚、性感和个性化。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更注重内衣的舒适度和功能性，偏好简单、实用、易穿脱的设计。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性别差异在内衣选择中体现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西方国家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受个人主义和自由思想影响，偏好大胆、性感、多样化的内衣设计。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亚洲国家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受传统文化和保守思想影响，偏好含蓄、简约、舒适的内衣款式。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其他地区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如拉丁美洲和非洲地区，由于气候和文化差异，对内衣的需求和偏好也有所不同。例如，拉丁美洲地区偏好色彩鲜艳、具有民族特色的内衣设计，而非洲地区则更注重内衣的透气性和轻便性。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地域文化差异对内衣款式影响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品牌形象与顾客忠诚度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https://d.book118.com/697160010112006034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2024-09-08T12:42:27.817</cp:lastPrinted>
  <dcterms:created xsi:type="dcterms:W3CDTF">2024-09-08T04:42:27Z</dcterms:created>
  <dcterms:modified xsi:type="dcterms:W3CDTF">2024-09-08T04:42:30Z</dcterms:modified>
</cp:coreProperties>
</file>