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391FE-4A0A-4070-AF01-20CD1FA05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D76B9-2C8D-4D33-BE87-2A4CE8E14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7E4A-E74C-4414-A5D0-020C9F1AA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DC9A2-B8D5-4E95-9548-3E0A3118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EAD88-0EF8-4572-9D51-FB2ED513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FE7DF-8738-47CE-AA23-23D7BAC2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DC59A-298D-48DB-ADDA-696F3FB3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175A6-0ABD-4BBB-AEC2-7F905D2C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FF55A-B2F6-4620-A2E0-F4957032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92039-EF9E-4A80-8827-0C2FC6D7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B70D6-B888-403B-9DFE-F20D1BAD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0163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机械方面创业计划书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创业计划实施时间表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机械行业是国家重点发展的产业之一，具有广阔的市场前景和发展空间。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随着科技的进步和产业升级，机械行业正逐步向智能化、绿色化、服务化转型。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当前机械行业存在技术创新不足、产能过剩等问题，需要企业加强自主研发和品牌建设。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针对国内外市场需求，确定目标客户群体，如制造业企业、建筑工程公司、农业机械用户等。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根据目标客户群体的需求和特点，制定个性化的产品和服务方案，提高市场占有率。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关注行业发展趋势，及时调整市场策略，保持市场敏感度和竞争优势。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分析行业内主要竞争对手的规模、技术水平、市场份额、营销策略等，评估自身优劣势。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针对竞争对手的不足和弱点，制定差异化的竞争策略，提高自身竞争力。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加强与行业内其他企业的合作，共同开发新产品和技术，提高整个行业的竞争力。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产品定位: 为机械制造企业提供高效、精准的加工解决方案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高效稳定：采用先进技术，提高加工效率，降低停机时间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操作简便：人性化设计，降低操作难度，提高生产效率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产品名称: 高效率机械加工设备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精准度高：减少误差，提高产品质量，满足高精度加工需求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61" r="2246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依托先进的技术研发团队，不断更新产品，保持技术领先地位。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技术领先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严格把控产品质量，确保产品性能稳定可靠。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提供全方位的技术支持与服务，解决客户后顾之忧。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服务完善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在保证产品性能的基础上，力求降低成本，提供高性价比的产品。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高性价比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提供专业的技术咨询、培训和技术支持服务。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建立完善的售后服务体系，快速响应客户需求，解决客户问题。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提供设备的定期维修保养服务，确保设备长期稳定运行。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定期对客户进行回访，了解设备使用情况，收集客户反馈，持续改进产品与服务。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维修保养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客户回访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明确目标市场，了解客户需求，根据客户特点制定相应的营销策略。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突出产品特点，与竞争对手的产品进行差异化，提高产品竞争力。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加强品牌宣传，提高品牌知名度和美誉度，增强客户对产品的信任感。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利用电商平台、自建官网等线上渠道进行产品销售，扩大销售范围。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开设实体店或与经销商合作，提供线下体验和售后服务，增强客户购买信心。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根据客户需求提供定制化服务，满足客户的特殊需求，提高客户满意度。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通过打折、满减、赠品等方式吸引客户购买，提高销售额。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建立会员制度，提供会员专享优惠和积分兑换等服务，增加客户粘性。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组织各类活动或节日庆典等形式吸引客户参与，提高品牌曝光度和知名度。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https://d.book118.com/697160163010006054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2024-09-28T04:23:18.986</cp:lastPrinted>
  <dcterms:created xsi:type="dcterms:W3CDTF">2024-09-27T20:23:19Z</dcterms:created>
  <dcterms:modified xsi:type="dcterms:W3CDTF">2024-09-27T20:23:21Z</dcterms:modified>
</cp:coreProperties>
</file>